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jpg" ContentType="image/jpg"/>
  <Default Extension="png" ContentType="image/pn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x="18288000" cy="10287000"/>
  <p:notesSz cx="18288000" cy="1028700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Relationship Id="rId3" Type="http://schemas.openxmlformats.org/officeDocument/2006/relationships/image" Target="../media/image7.png"/><Relationship Id="rId4" Type="http://schemas.openxmlformats.org/officeDocument/2006/relationships/image" Target="../media/image8.png"/></Relationships>
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9" cy="10286996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610332" y="0"/>
            <a:ext cx="2677667" cy="2740152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7758683"/>
            <a:ext cx="2215895" cy="2528314"/>
          </a:xfrm>
          <a:prstGeom prst="rect">
            <a:avLst/>
          </a:prstGeom>
        </p:spPr>
      </p:pic>
      <p:pic>
        <p:nvPicPr>
          <p:cNvPr id="19" name="bg object 1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0" y="0"/>
            <a:ext cx="8938259" cy="6783324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5602223" y="3156711"/>
            <a:ext cx="4719320" cy="19462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500" b="0" i="0">
                <a:solidFill>
                  <a:srgbClr val="84482F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500" b="0" i="0">
                <a:solidFill>
                  <a:srgbClr val="84482F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500" b="0" i="0">
                <a:solidFill>
                  <a:srgbClr val="84482F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9" cy="10286996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685519" y="0"/>
            <a:ext cx="4602480" cy="4639056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5647942"/>
            <a:ext cx="4602479" cy="4639053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500" b="0" i="0">
                <a:solidFill>
                  <a:srgbClr val="84482F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7" Type="http://schemas.openxmlformats.org/officeDocument/2006/relationships/image" Target="../media/image1.jpg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18287999" cy="10286996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03148" y="-67869"/>
            <a:ext cx="6395084" cy="23437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500" b="0" i="0">
                <a:solidFill>
                  <a:srgbClr val="84482F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14400" y="2366010"/>
            <a:ext cx="1645920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hyperlink" Target="http://www.shoescollections.com/" TargetMode="External"/><Relationship Id="rId5" Type="http://schemas.openxmlformats.org/officeDocument/2006/relationships/hyperlink" Target="mailto:shoescollections@gmail.com" TargetMode="External"/><Relationship Id="rId6" Type="http://schemas.openxmlformats.org/officeDocument/2006/relationships/image" Target="../media/image19.png"/><Relationship Id="rId7" Type="http://schemas.openxmlformats.org/officeDocument/2006/relationships/image" Target="../media/image20.png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7" Type="http://schemas.openxmlformats.org/officeDocument/2006/relationships/image" Target="../media/image26.png"/><Relationship Id="rId8" Type="http://schemas.openxmlformats.org/officeDocument/2006/relationships/image" Target="../media/image27.png"/><Relationship Id="rId9" Type="http://schemas.openxmlformats.org/officeDocument/2006/relationships/image" Target="../media/image28.png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29.jpg"/><Relationship Id="rId4" Type="http://schemas.openxmlformats.org/officeDocument/2006/relationships/image" Target="../media/image30.png"/><Relationship Id="rId5" Type="http://schemas.openxmlformats.org/officeDocument/2006/relationships/image" Target="../media/image31.png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jpg"/><Relationship Id="rId3" Type="http://schemas.openxmlformats.org/officeDocument/2006/relationships/image" Target="../media/image33.jpg"/><Relationship Id="rId4" Type="http://schemas.openxmlformats.org/officeDocument/2006/relationships/image" Target="../media/image34.jpg"/><Relationship Id="rId5" Type="http://schemas.openxmlformats.org/officeDocument/2006/relationships/image" Target="../media/image35.jpg"/><Relationship Id="rId6" Type="http://schemas.openxmlformats.org/officeDocument/2006/relationships/image" Target="../media/image36.jpg"/><Relationship Id="rId7" Type="http://schemas.openxmlformats.org/officeDocument/2006/relationships/image" Target="../media/image37.jpg"/><Relationship Id="rId8" Type="http://schemas.openxmlformats.org/officeDocument/2006/relationships/image" Target="../media/image38.jpg"/><Relationship Id="rId9" Type="http://schemas.openxmlformats.org/officeDocument/2006/relationships/image" Target="../media/image39.jpg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jpg"/><Relationship Id="rId3" Type="http://schemas.openxmlformats.org/officeDocument/2006/relationships/image" Target="../media/image41.jpg"/><Relationship Id="rId4" Type="http://schemas.openxmlformats.org/officeDocument/2006/relationships/image" Target="../media/image42.jpg"/><Relationship Id="rId5" Type="http://schemas.openxmlformats.org/officeDocument/2006/relationships/image" Target="../media/image43.jpg"/><Relationship Id="rId6" Type="http://schemas.openxmlformats.org/officeDocument/2006/relationships/image" Target="../media/image44.jpg"/><Relationship Id="rId7" Type="http://schemas.openxmlformats.org/officeDocument/2006/relationships/image" Target="../media/image45.jpg"/></Relationships>
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46.jpg"/><Relationship Id="rId5" Type="http://schemas.openxmlformats.org/officeDocument/2006/relationships/image" Target="../media/image47.png"/></Relationships>
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90947" y="817725"/>
            <a:ext cx="8806180" cy="65227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algn="ctr" marL="12700" marR="5080" indent="635">
              <a:lnSpc>
                <a:spcPct val="115999"/>
              </a:lnSpc>
              <a:spcBef>
                <a:spcPts val="95"/>
              </a:spcBef>
            </a:pPr>
            <a:r>
              <a:rPr dirty="0" sz="12250" spc="-385"/>
              <a:t>APLIKASI </a:t>
            </a:r>
            <a:r>
              <a:rPr dirty="0" sz="12250" spc="-415"/>
              <a:t>PENJUALAN </a:t>
            </a:r>
            <a:r>
              <a:rPr dirty="0" sz="12250" spc="-520"/>
              <a:t>SE</a:t>
            </a:r>
            <a:r>
              <a:rPr dirty="0" sz="12250" spc="-1450"/>
              <a:t>PA</a:t>
            </a:r>
            <a:r>
              <a:rPr dirty="0" sz="12250" spc="-515"/>
              <a:t>T</a:t>
            </a:r>
            <a:r>
              <a:rPr dirty="0" sz="12250" spc="-85"/>
              <a:t>U</a:t>
            </a:r>
            <a:endParaRPr sz="12250"/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965680" y="7792210"/>
            <a:ext cx="3322319" cy="2494786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2689859" cy="2282952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752331" y="274320"/>
            <a:ext cx="1068324" cy="1351788"/>
          </a:xfrm>
          <a:prstGeom prst="rect">
            <a:avLst/>
          </a:prstGeom>
        </p:spPr>
      </p:pic>
      <p:sp>
        <p:nvSpPr>
          <p:cNvPr id="6" name="object 6" descr=""/>
          <p:cNvSpPr/>
          <p:nvPr/>
        </p:nvSpPr>
        <p:spPr>
          <a:xfrm>
            <a:off x="8471154" y="838199"/>
            <a:ext cx="223520" cy="49530"/>
          </a:xfrm>
          <a:custGeom>
            <a:avLst/>
            <a:gdLst/>
            <a:ahLst/>
            <a:cxnLst/>
            <a:rect l="l" t="t" r="r" b="b"/>
            <a:pathLst>
              <a:path w="223520" h="49530">
                <a:moveTo>
                  <a:pt x="88265" y="21082"/>
                </a:moveTo>
                <a:lnTo>
                  <a:pt x="83705" y="22352"/>
                </a:lnTo>
                <a:lnTo>
                  <a:pt x="85979" y="22352"/>
                </a:lnTo>
                <a:lnTo>
                  <a:pt x="88265" y="21082"/>
                </a:lnTo>
                <a:close/>
              </a:path>
              <a:path w="223520" h="49530">
                <a:moveTo>
                  <a:pt x="118745" y="17018"/>
                </a:moveTo>
                <a:lnTo>
                  <a:pt x="118618" y="14224"/>
                </a:lnTo>
                <a:lnTo>
                  <a:pt x="116713" y="11811"/>
                </a:lnTo>
                <a:lnTo>
                  <a:pt x="113792" y="7874"/>
                </a:lnTo>
                <a:lnTo>
                  <a:pt x="113411" y="7239"/>
                </a:lnTo>
                <a:lnTo>
                  <a:pt x="111887" y="7874"/>
                </a:lnTo>
                <a:lnTo>
                  <a:pt x="104775" y="4953"/>
                </a:lnTo>
                <a:lnTo>
                  <a:pt x="98298" y="3302"/>
                </a:lnTo>
                <a:lnTo>
                  <a:pt x="91821" y="2159"/>
                </a:lnTo>
                <a:lnTo>
                  <a:pt x="85217" y="635"/>
                </a:lnTo>
                <a:lnTo>
                  <a:pt x="85725" y="3937"/>
                </a:lnTo>
                <a:lnTo>
                  <a:pt x="85852" y="7874"/>
                </a:lnTo>
                <a:lnTo>
                  <a:pt x="85217" y="12446"/>
                </a:lnTo>
                <a:lnTo>
                  <a:pt x="92075" y="12446"/>
                </a:lnTo>
                <a:lnTo>
                  <a:pt x="91313" y="11811"/>
                </a:lnTo>
                <a:lnTo>
                  <a:pt x="98171" y="15748"/>
                </a:lnTo>
                <a:lnTo>
                  <a:pt x="94361" y="19050"/>
                </a:lnTo>
                <a:lnTo>
                  <a:pt x="98933" y="17018"/>
                </a:lnTo>
                <a:lnTo>
                  <a:pt x="118745" y="17018"/>
                </a:lnTo>
                <a:close/>
              </a:path>
              <a:path w="223520" h="49530">
                <a:moveTo>
                  <a:pt x="129286" y="38862"/>
                </a:moveTo>
                <a:lnTo>
                  <a:pt x="108839" y="38862"/>
                </a:lnTo>
                <a:lnTo>
                  <a:pt x="118745" y="47371"/>
                </a:lnTo>
                <a:lnTo>
                  <a:pt x="124460" y="43942"/>
                </a:lnTo>
                <a:lnTo>
                  <a:pt x="125984" y="42037"/>
                </a:lnTo>
                <a:lnTo>
                  <a:pt x="127508" y="40005"/>
                </a:lnTo>
                <a:lnTo>
                  <a:pt x="129286" y="38862"/>
                </a:lnTo>
                <a:close/>
              </a:path>
              <a:path w="223520" h="49530">
                <a:moveTo>
                  <a:pt x="168275" y="40132"/>
                </a:moveTo>
                <a:lnTo>
                  <a:pt x="157988" y="37592"/>
                </a:lnTo>
                <a:lnTo>
                  <a:pt x="151003" y="39370"/>
                </a:lnTo>
                <a:lnTo>
                  <a:pt x="145669" y="41783"/>
                </a:lnTo>
                <a:lnTo>
                  <a:pt x="167005" y="41783"/>
                </a:lnTo>
                <a:lnTo>
                  <a:pt x="168275" y="40132"/>
                </a:lnTo>
                <a:close/>
              </a:path>
              <a:path w="223520" h="49530">
                <a:moveTo>
                  <a:pt x="168910" y="42164"/>
                </a:moveTo>
                <a:lnTo>
                  <a:pt x="165989" y="43180"/>
                </a:lnTo>
                <a:lnTo>
                  <a:pt x="166878" y="42037"/>
                </a:lnTo>
                <a:lnTo>
                  <a:pt x="145542" y="42037"/>
                </a:lnTo>
                <a:lnTo>
                  <a:pt x="140081" y="41656"/>
                </a:lnTo>
                <a:lnTo>
                  <a:pt x="139954" y="40259"/>
                </a:lnTo>
                <a:lnTo>
                  <a:pt x="138430" y="38354"/>
                </a:lnTo>
                <a:lnTo>
                  <a:pt x="141605" y="36449"/>
                </a:lnTo>
                <a:lnTo>
                  <a:pt x="141605" y="36195"/>
                </a:lnTo>
                <a:lnTo>
                  <a:pt x="133096" y="36195"/>
                </a:lnTo>
                <a:lnTo>
                  <a:pt x="127762" y="49403"/>
                </a:lnTo>
                <a:lnTo>
                  <a:pt x="130048" y="49403"/>
                </a:lnTo>
                <a:lnTo>
                  <a:pt x="135382" y="48133"/>
                </a:lnTo>
                <a:lnTo>
                  <a:pt x="139192" y="47498"/>
                </a:lnTo>
                <a:lnTo>
                  <a:pt x="161290" y="44831"/>
                </a:lnTo>
                <a:lnTo>
                  <a:pt x="165608" y="43434"/>
                </a:lnTo>
                <a:lnTo>
                  <a:pt x="163576" y="46101"/>
                </a:lnTo>
                <a:lnTo>
                  <a:pt x="168910" y="42164"/>
                </a:lnTo>
                <a:close/>
              </a:path>
              <a:path w="223520" h="49530">
                <a:moveTo>
                  <a:pt x="177419" y="28448"/>
                </a:moveTo>
                <a:lnTo>
                  <a:pt x="79121" y="28448"/>
                </a:lnTo>
                <a:lnTo>
                  <a:pt x="61849" y="26035"/>
                </a:lnTo>
                <a:lnTo>
                  <a:pt x="45593" y="23241"/>
                </a:lnTo>
                <a:lnTo>
                  <a:pt x="46101" y="22352"/>
                </a:lnTo>
                <a:lnTo>
                  <a:pt x="48768" y="18669"/>
                </a:lnTo>
                <a:lnTo>
                  <a:pt x="47117" y="21082"/>
                </a:lnTo>
                <a:lnTo>
                  <a:pt x="50457" y="18669"/>
                </a:lnTo>
                <a:lnTo>
                  <a:pt x="51689" y="17780"/>
                </a:lnTo>
                <a:lnTo>
                  <a:pt x="54737" y="15875"/>
                </a:lnTo>
                <a:lnTo>
                  <a:pt x="55499" y="15240"/>
                </a:lnTo>
                <a:lnTo>
                  <a:pt x="56769" y="13970"/>
                </a:lnTo>
                <a:lnTo>
                  <a:pt x="57404" y="13208"/>
                </a:lnTo>
                <a:lnTo>
                  <a:pt x="64897" y="5461"/>
                </a:lnTo>
                <a:lnTo>
                  <a:pt x="64897" y="5334"/>
                </a:lnTo>
                <a:lnTo>
                  <a:pt x="66167" y="3937"/>
                </a:lnTo>
                <a:lnTo>
                  <a:pt x="65405" y="3937"/>
                </a:lnTo>
                <a:lnTo>
                  <a:pt x="63881" y="3302"/>
                </a:lnTo>
                <a:lnTo>
                  <a:pt x="63881" y="2667"/>
                </a:lnTo>
                <a:lnTo>
                  <a:pt x="63881" y="635"/>
                </a:lnTo>
                <a:lnTo>
                  <a:pt x="61595" y="635"/>
                </a:lnTo>
                <a:lnTo>
                  <a:pt x="60833" y="0"/>
                </a:lnTo>
                <a:lnTo>
                  <a:pt x="57531" y="2159"/>
                </a:lnTo>
                <a:lnTo>
                  <a:pt x="56896" y="2667"/>
                </a:lnTo>
                <a:lnTo>
                  <a:pt x="56007" y="2540"/>
                </a:lnTo>
                <a:lnTo>
                  <a:pt x="51689" y="3302"/>
                </a:lnTo>
                <a:lnTo>
                  <a:pt x="46355" y="5334"/>
                </a:lnTo>
                <a:lnTo>
                  <a:pt x="48006" y="4699"/>
                </a:lnTo>
                <a:lnTo>
                  <a:pt x="44958" y="4953"/>
                </a:lnTo>
                <a:lnTo>
                  <a:pt x="44831" y="4978"/>
                </a:lnTo>
                <a:lnTo>
                  <a:pt x="44831" y="13843"/>
                </a:lnTo>
                <a:lnTo>
                  <a:pt x="44831" y="13970"/>
                </a:lnTo>
                <a:lnTo>
                  <a:pt x="39751" y="19304"/>
                </a:lnTo>
                <a:lnTo>
                  <a:pt x="37846" y="21590"/>
                </a:lnTo>
                <a:lnTo>
                  <a:pt x="35814" y="22098"/>
                </a:lnTo>
                <a:lnTo>
                  <a:pt x="29845" y="22352"/>
                </a:lnTo>
                <a:lnTo>
                  <a:pt x="26670" y="13208"/>
                </a:lnTo>
                <a:lnTo>
                  <a:pt x="35814" y="15875"/>
                </a:lnTo>
                <a:lnTo>
                  <a:pt x="36576" y="16510"/>
                </a:lnTo>
                <a:lnTo>
                  <a:pt x="37211" y="16510"/>
                </a:lnTo>
                <a:lnTo>
                  <a:pt x="44831" y="13843"/>
                </a:lnTo>
                <a:lnTo>
                  <a:pt x="44831" y="4978"/>
                </a:lnTo>
                <a:lnTo>
                  <a:pt x="42672" y="5334"/>
                </a:lnTo>
                <a:lnTo>
                  <a:pt x="31750" y="5461"/>
                </a:lnTo>
                <a:lnTo>
                  <a:pt x="30099" y="4826"/>
                </a:lnTo>
                <a:lnTo>
                  <a:pt x="31496" y="3683"/>
                </a:lnTo>
                <a:lnTo>
                  <a:pt x="29718" y="2032"/>
                </a:lnTo>
                <a:lnTo>
                  <a:pt x="5334" y="6604"/>
                </a:lnTo>
                <a:lnTo>
                  <a:pt x="5334" y="7239"/>
                </a:lnTo>
                <a:lnTo>
                  <a:pt x="6096" y="7874"/>
                </a:lnTo>
                <a:lnTo>
                  <a:pt x="7239" y="17780"/>
                </a:lnTo>
                <a:lnTo>
                  <a:pt x="5588" y="20574"/>
                </a:lnTo>
                <a:lnTo>
                  <a:pt x="2540" y="22733"/>
                </a:lnTo>
                <a:lnTo>
                  <a:pt x="0" y="29718"/>
                </a:lnTo>
                <a:lnTo>
                  <a:pt x="7747" y="33401"/>
                </a:lnTo>
                <a:lnTo>
                  <a:pt x="9906" y="32258"/>
                </a:lnTo>
                <a:lnTo>
                  <a:pt x="12319" y="31750"/>
                </a:lnTo>
                <a:lnTo>
                  <a:pt x="21336" y="36830"/>
                </a:lnTo>
                <a:lnTo>
                  <a:pt x="25742" y="40767"/>
                </a:lnTo>
                <a:lnTo>
                  <a:pt x="20574" y="38735"/>
                </a:lnTo>
                <a:lnTo>
                  <a:pt x="23368" y="40386"/>
                </a:lnTo>
                <a:lnTo>
                  <a:pt x="26162" y="41275"/>
                </a:lnTo>
                <a:lnTo>
                  <a:pt x="25806" y="40817"/>
                </a:lnTo>
                <a:lnTo>
                  <a:pt x="33655" y="39116"/>
                </a:lnTo>
                <a:lnTo>
                  <a:pt x="39624" y="33020"/>
                </a:lnTo>
                <a:lnTo>
                  <a:pt x="62357" y="40894"/>
                </a:lnTo>
                <a:lnTo>
                  <a:pt x="66294" y="36449"/>
                </a:lnTo>
                <a:lnTo>
                  <a:pt x="67437" y="35433"/>
                </a:lnTo>
                <a:lnTo>
                  <a:pt x="68326" y="35687"/>
                </a:lnTo>
                <a:lnTo>
                  <a:pt x="69380" y="35433"/>
                </a:lnTo>
                <a:lnTo>
                  <a:pt x="71501" y="34925"/>
                </a:lnTo>
                <a:lnTo>
                  <a:pt x="78994" y="33655"/>
                </a:lnTo>
                <a:lnTo>
                  <a:pt x="84709" y="33020"/>
                </a:lnTo>
                <a:lnTo>
                  <a:pt x="90551" y="32258"/>
                </a:lnTo>
                <a:lnTo>
                  <a:pt x="92202" y="33655"/>
                </a:lnTo>
                <a:lnTo>
                  <a:pt x="95885" y="38862"/>
                </a:lnTo>
                <a:lnTo>
                  <a:pt x="96647" y="39497"/>
                </a:lnTo>
                <a:lnTo>
                  <a:pt x="96647" y="40767"/>
                </a:lnTo>
                <a:lnTo>
                  <a:pt x="97409" y="41402"/>
                </a:lnTo>
                <a:lnTo>
                  <a:pt x="98171" y="42672"/>
                </a:lnTo>
                <a:lnTo>
                  <a:pt x="98171" y="43942"/>
                </a:lnTo>
                <a:lnTo>
                  <a:pt x="98933" y="44577"/>
                </a:lnTo>
                <a:lnTo>
                  <a:pt x="99568" y="45847"/>
                </a:lnTo>
                <a:lnTo>
                  <a:pt x="107188" y="38735"/>
                </a:lnTo>
                <a:lnTo>
                  <a:pt x="129286" y="38735"/>
                </a:lnTo>
                <a:lnTo>
                  <a:pt x="133096" y="36068"/>
                </a:lnTo>
                <a:lnTo>
                  <a:pt x="141605" y="36068"/>
                </a:lnTo>
                <a:lnTo>
                  <a:pt x="146812" y="32766"/>
                </a:lnTo>
                <a:lnTo>
                  <a:pt x="148336" y="32258"/>
                </a:lnTo>
                <a:lnTo>
                  <a:pt x="148844" y="32258"/>
                </a:lnTo>
                <a:lnTo>
                  <a:pt x="150495" y="31750"/>
                </a:lnTo>
                <a:lnTo>
                  <a:pt x="155067" y="30226"/>
                </a:lnTo>
                <a:lnTo>
                  <a:pt x="164338" y="30226"/>
                </a:lnTo>
                <a:lnTo>
                  <a:pt x="172720" y="29845"/>
                </a:lnTo>
                <a:lnTo>
                  <a:pt x="177419" y="28448"/>
                </a:lnTo>
                <a:close/>
              </a:path>
              <a:path w="223520" h="49530">
                <a:moveTo>
                  <a:pt x="196342" y="22352"/>
                </a:moveTo>
                <a:lnTo>
                  <a:pt x="192024" y="22860"/>
                </a:lnTo>
                <a:lnTo>
                  <a:pt x="194056" y="22479"/>
                </a:lnTo>
                <a:lnTo>
                  <a:pt x="83693" y="22479"/>
                </a:lnTo>
                <a:lnTo>
                  <a:pt x="83705" y="22352"/>
                </a:lnTo>
                <a:lnTo>
                  <a:pt x="85217" y="12573"/>
                </a:lnTo>
                <a:lnTo>
                  <a:pt x="82550" y="12192"/>
                </a:lnTo>
                <a:lnTo>
                  <a:pt x="82169" y="10922"/>
                </a:lnTo>
                <a:lnTo>
                  <a:pt x="81788" y="10922"/>
                </a:lnTo>
                <a:lnTo>
                  <a:pt x="79121" y="14605"/>
                </a:lnTo>
                <a:lnTo>
                  <a:pt x="82931" y="2032"/>
                </a:lnTo>
                <a:lnTo>
                  <a:pt x="77597" y="8509"/>
                </a:lnTo>
                <a:lnTo>
                  <a:pt x="76073" y="8509"/>
                </a:lnTo>
                <a:lnTo>
                  <a:pt x="73279" y="14351"/>
                </a:lnTo>
                <a:lnTo>
                  <a:pt x="74422" y="17145"/>
                </a:lnTo>
                <a:lnTo>
                  <a:pt x="77216" y="20701"/>
                </a:lnTo>
                <a:lnTo>
                  <a:pt x="78994" y="28321"/>
                </a:lnTo>
                <a:lnTo>
                  <a:pt x="177419" y="28321"/>
                </a:lnTo>
                <a:lnTo>
                  <a:pt x="188722" y="25019"/>
                </a:lnTo>
                <a:lnTo>
                  <a:pt x="191770" y="23749"/>
                </a:lnTo>
                <a:lnTo>
                  <a:pt x="194056" y="23114"/>
                </a:lnTo>
                <a:lnTo>
                  <a:pt x="191008" y="23114"/>
                </a:lnTo>
                <a:lnTo>
                  <a:pt x="193929" y="22987"/>
                </a:lnTo>
                <a:lnTo>
                  <a:pt x="196342" y="22352"/>
                </a:lnTo>
                <a:close/>
              </a:path>
              <a:path w="223520" h="49530">
                <a:moveTo>
                  <a:pt x="223012" y="4699"/>
                </a:moveTo>
                <a:lnTo>
                  <a:pt x="166624" y="11938"/>
                </a:lnTo>
                <a:lnTo>
                  <a:pt x="156083" y="10668"/>
                </a:lnTo>
                <a:lnTo>
                  <a:pt x="159131" y="9398"/>
                </a:lnTo>
                <a:lnTo>
                  <a:pt x="150749" y="8763"/>
                </a:lnTo>
                <a:lnTo>
                  <a:pt x="150622" y="8509"/>
                </a:lnTo>
                <a:lnTo>
                  <a:pt x="143764" y="15875"/>
                </a:lnTo>
                <a:lnTo>
                  <a:pt x="136017" y="13081"/>
                </a:lnTo>
                <a:lnTo>
                  <a:pt x="134620" y="13462"/>
                </a:lnTo>
                <a:lnTo>
                  <a:pt x="121031" y="19050"/>
                </a:lnTo>
                <a:lnTo>
                  <a:pt x="121031" y="18415"/>
                </a:lnTo>
                <a:lnTo>
                  <a:pt x="119507" y="19685"/>
                </a:lnTo>
                <a:lnTo>
                  <a:pt x="118745" y="19685"/>
                </a:lnTo>
                <a:lnTo>
                  <a:pt x="118745" y="17145"/>
                </a:lnTo>
                <a:lnTo>
                  <a:pt x="98933" y="17145"/>
                </a:lnTo>
                <a:lnTo>
                  <a:pt x="93091" y="20193"/>
                </a:lnTo>
                <a:lnTo>
                  <a:pt x="94361" y="19177"/>
                </a:lnTo>
                <a:lnTo>
                  <a:pt x="85979" y="22352"/>
                </a:lnTo>
                <a:lnTo>
                  <a:pt x="194056" y="22352"/>
                </a:lnTo>
                <a:lnTo>
                  <a:pt x="202692" y="20447"/>
                </a:lnTo>
                <a:lnTo>
                  <a:pt x="203530" y="20193"/>
                </a:lnTo>
                <a:lnTo>
                  <a:pt x="205232" y="19685"/>
                </a:lnTo>
                <a:lnTo>
                  <a:pt x="207772" y="19050"/>
                </a:lnTo>
                <a:lnTo>
                  <a:pt x="215265" y="18415"/>
                </a:lnTo>
                <a:lnTo>
                  <a:pt x="221361" y="18415"/>
                </a:lnTo>
                <a:lnTo>
                  <a:pt x="221996" y="15875"/>
                </a:lnTo>
                <a:lnTo>
                  <a:pt x="222885" y="11938"/>
                </a:lnTo>
                <a:lnTo>
                  <a:pt x="223012" y="4699"/>
                </a:lnTo>
                <a:close/>
              </a:path>
            </a:pathLst>
          </a:custGeom>
          <a:solidFill>
            <a:srgbClr val="F8EB00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973323" cy="2904744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280891" y="7758683"/>
            <a:ext cx="2007107" cy="2528314"/>
          </a:xfrm>
          <a:prstGeom prst="rect">
            <a:avLst/>
          </a:prstGeom>
        </p:spPr>
      </p:pic>
      <p:grpSp>
        <p:nvGrpSpPr>
          <p:cNvPr id="4" name="object 4" descr=""/>
          <p:cNvGrpSpPr/>
          <p:nvPr/>
        </p:nvGrpSpPr>
        <p:grpSpPr>
          <a:xfrm>
            <a:off x="3423665" y="1600961"/>
            <a:ext cx="2214245" cy="2214880"/>
            <a:chOff x="3423665" y="1600961"/>
            <a:chExt cx="2214245" cy="2214880"/>
          </a:xfrm>
        </p:grpSpPr>
        <p:sp>
          <p:nvSpPr>
            <p:cNvPr id="5" name="object 5" descr=""/>
            <p:cNvSpPr/>
            <p:nvPr/>
          </p:nvSpPr>
          <p:spPr>
            <a:xfrm>
              <a:off x="3423665" y="1600961"/>
              <a:ext cx="2214245" cy="2214880"/>
            </a:xfrm>
            <a:custGeom>
              <a:avLst/>
              <a:gdLst/>
              <a:ahLst/>
              <a:cxnLst/>
              <a:rect l="l" t="t" r="r" b="b"/>
              <a:pathLst>
                <a:path w="2214245" h="2214879">
                  <a:moveTo>
                    <a:pt x="1106932" y="0"/>
                  </a:moveTo>
                  <a:lnTo>
                    <a:pt x="1011428" y="4064"/>
                  </a:lnTo>
                  <a:lnTo>
                    <a:pt x="918210" y="16002"/>
                  </a:lnTo>
                  <a:lnTo>
                    <a:pt x="827532" y="35560"/>
                  </a:lnTo>
                  <a:lnTo>
                    <a:pt x="739775" y="62357"/>
                  </a:lnTo>
                  <a:lnTo>
                    <a:pt x="655320" y="96012"/>
                  </a:lnTo>
                  <a:lnTo>
                    <a:pt x="574421" y="136398"/>
                  </a:lnTo>
                  <a:lnTo>
                    <a:pt x="497459" y="182880"/>
                  </a:lnTo>
                  <a:lnTo>
                    <a:pt x="424688" y="235331"/>
                  </a:lnTo>
                  <a:lnTo>
                    <a:pt x="356488" y="293370"/>
                  </a:lnTo>
                  <a:lnTo>
                    <a:pt x="293243" y="356616"/>
                  </a:lnTo>
                  <a:lnTo>
                    <a:pt x="235331" y="424688"/>
                  </a:lnTo>
                  <a:lnTo>
                    <a:pt x="182880" y="497586"/>
                  </a:lnTo>
                  <a:lnTo>
                    <a:pt x="136398" y="574548"/>
                  </a:lnTo>
                  <a:lnTo>
                    <a:pt x="96138" y="655447"/>
                  </a:lnTo>
                  <a:lnTo>
                    <a:pt x="62357" y="739902"/>
                  </a:lnTo>
                  <a:lnTo>
                    <a:pt x="35560" y="827659"/>
                  </a:lnTo>
                  <a:lnTo>
                    <a:pt x="16001" y="918337"/>
                  </a:lnTo>
                  <a:lnTo>
                    <a:pt x="4063" y="1011555"/>
                  </a:lnTo>
                  <a:lnTo>
                    <a:pt x="0" y="1107440"/>
                  </a:lnTo>
                  <a:lnTo>
                    <a:pt x="4063" y="1202944"/>
                  </a:lnTo>
                  <a:lnTo>
                    <a:pt x="16001" y="1296289"/>
                  </a:lnTo>
                  <a:lnTo>
                    <a:pt x="35560" y="1386967"/>
                  </a:lnTo>
                  <a:lnTo>
                    <a:pt x="62357" y="1474724"/>
                  </a:lnTo>
                  <a:lnTo>
                    <a:pt x="96138" y="1559179"/>
                  </a:lnTo>
                  <a:lnTo>
                    <a:pt x="136398" y="1640078"/>
                  </a:lnTo>
                  <a:lnTo>
                    <a:pt x="182880" y="1717167"/>
                  </a:lnTo>
                  <a:lnTo>
                    <a:pt x="235331" y="1789811"/>
                  </a:lnTo>
                  <a:lnTo>
                    <a:pt x="293243" y="1858010"/>
                  </a:lnTo>
                  <a:lnTo>
                    <a:pt x="356488" y="1921256"/>
                  </a:lnTo>
                  <a:lnTo>
                    <a:pt x="424688" y="1979295"/>
                  </a:lnTo>
                  <a:lnTo>
                    <a:pt x="497459" y="2031746"/>
                  </a:lnTo>
                  <a:lnTo>
                    <a:pt x="574421" y="2078228"/>
                  </a:lnTo>
                  <a:lnTo>
                    <a:pt x="655320" y="2118487"/>
                  </a:lnTo>
                  <a:lnTo>
                    <a:pt x="739775" y="2152269"/>
                  </a:lnTo>
                  <a:lnTo>
                    <a:pt x="827532" y="2179066"/>
                  </a:lnTo>
                  <a:lnTo>
                    <a:pt x="918210" y="2198624"/>
                  </a:lnTo>
                  <a:lnTo>
                    <a:pt x="1011428" y="2210562"/>
                  </a:lnTo>
                  <a:lnTo>
                    <a:pt x="1106932" y="2214626"/>
                  </a:lnTo>
                  <a:lnTo>
                    <a:pt x="1202436" y="2210562"/>
                  </a:lnTo>
                  <a:lnTo>
                    <a:pt x="1295654" y="2198624"/>
                  </a:lnTo>
                  <a:lnTo>
                    <a:pt x="1386332" y="2179066"/>
                  </a:lnTo>
                  <a:lnTo>
                    <a:pt x="1474089" y="2152269"/>
                  </a:lnTo>
                  <a:lnTo>
                    <a:pt x="1558544" y="2118487"/>
                  </a:lnTo>
                  <a:lnTo>
                    <a:pt x="1639570" y="2078228"/>
                  </a:lnTo>
                  <a:lnTo>
                    <a:pt x="1716532" y="2031746"/>
                  </a:lnTo>
                  <a:lnTo>
                    <a:pt x="1789176" y="1979295"/>
                  </a:lnTo>
                  <a:lnTo>
                    <a:pt x="1857375" y="1921256"/>
                  </a:lnTo>
                  <a:lnTo>
                    <a:pt x="1920621" y="1858010"/>
                  </a:lnTo>
                  <a:lnTo>
                    <a:pt x="1978660" y="1789811"/>
                  </a:lnTo>
                  <a:lnTo>
                    <a:pt x="2030984" y="1717167"/>
                  </a:lnTo>
                  <a:lnTo>
                    <a:pt x="2077466" y="1640078"/>
                  </a:lnTo>
                  <a:lnTo>
                    <a:pt x="2117852" y="1559179"/>
                  </a:lnTo>
                  <a:lnTo>
                    <a:pt x="2151507" y="1474724"/>
                  </a:lnTo>
                  <a:lnTo>
                    <a:pt x="2178304" y="1386967"/>
                  </a:lnTo>
                  <a:lnTo>
                    <a:pt x="2197862" y="1296289"/>
                  </a:lnTo>
                  <a:lnTo>
                    <a:pt x="2209800" y="1202944"/>
                  </a:lnTo>
                  <a:lnTo>
                    <a:pt x="2213991" y="1107440"/>
                  </a:lnTo>
                  <a:lnTo>
                    <a:pt x="2209800" y="1011936"/>
                  </a:lnTo>
                  <a:lnTo>
                    <a:pt x="2197862" y="918718"/>
                  </a:lnTo>
                  <a:lnTo>
                    <a:pt x="2178304" y="828040"/>
                  </a:lnTo>
                  <a:lnTo>
                    <a:pt x="2151507" y="740283"/>
                  </a:lnTo>
                  <a:lnTo>
                    <a:pt x="2117852" y="655701"/>
                  </a:lnTo>
                  <a:lnTo>
                    <a:pt x="2077466" y="574802"/>
                  </a:lnTo>
                  <a:lnTo>
                    <a:pt x="2030984" y="497713"/>
                  </a:lnTo>
                  <a:lnTo>
                    <a:pt x="1978660" y="425069"/>
                  </a:lnTo>
                  <a:lnTo>
                    <a:pt x="1920621" y="356870"/>
                  </a:lnTo>
                  <a:lnTo>
                    <a:pt x="1857375" y="293624"/>
                  </a:lnTo>
                  <a:lnTo>
                    <a:pt x="1789176" y="235585"/>
                  </a:lnTo>
                  <a:lnTo>
                    <a:pt x="1716532" y="183261"/>
                  </a:lnTo>
                  <a:lnTo>
                    <a:pt x="1639570" y="136652"/>
                  </a:lnTo>
                  <a:lnTo>
                    <a:pt x="1558544" y="96393"/>
                  </a:lnTo>
                  <a:lnTo>
                    <a:pt x="1474089" y="62738"/>
                  </a:lnTo>
                  <a:lnTo>
                    <a:pt x="1386332" y="35814"/>
                  </a:lnTo>
                  <a:lnTo>
                    <a:pt x="1295654" y="16256"/>
                  </a:lnTo>
                  <a:lnTo>
                    <a:pt x="1202436" y="4064"/>
                  </a:lnTo>
                  <a:lnTo>
                    <a:pt x="1106932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3733037" y="1679447"/>
              <a:ext cx="1595755" cy="2099945"/>
            </a:xfrm>
            <a:custGeom>
              <a:avLst/>
              <a:gdLst/>
              <a:ahLst/>
              <a:cxnLst/>
              <a:rect l="l" t="t" r="r" b="b"/>
              <a:pathLst>
                <a:path w="1595754" h="2099945">
                  <a:moveTo>
                    <a:pt x="797560" y="126"/>
                  </a:moveTo>
                  <a:lnTo>
                    <a:pt x="744474" y="2540"/>
                  </a:lnTo>
                  <a:lnTo>
                    <a:pt x="694944" y="11683"/>
                  </a:lnTo>
                  <a:lnTo>
                    <a:pt x="649477" y="29972"/>
                  </a:lnTo>
                  <a:lnTo>
                    <a:pt x="608329" y="60198"/>
                  </a:lnTo>
                  <a:lnTo>
                    <a:pt x="572262" y="104901"/>
                  </a:lnTo>
                  <a:lnTo>
                    <a:pt x="535304" y="105155"/>
                  </a:lnTo>
                  <a:lnTo>
                    <a:pt x="477647" y="133476"/>
                  </a:lnTo>
                  <a:lnTo>
                    <a:pt x="416940" y="193040"/>
                  </a:lnTo>
                  <a:lnTo>
                    <a:pt x="385952" y="231267"/>
                  </a:lnTo>
                  <a:lnTo>
                    <a:pt x="358139" y="271652"/>
                  </a:lnTo>
                  <a:lnTo>
                    <a:pt x="311023" y="357885"/>
                  </a:lnTo>
                  <a:lnTo>
                    <a:pt x="274700" y="450215"/>
                  </a:lnTo>
                  <a:lnTo>
                    <a:pt x="247903" y="547877"/>
                  </a:lnTo>
                  <a:lnTo>
                    <a:pt x="229997" y="649477"/>
                  </a:lnTo>
                  <a:lnTo>
                    <a:pt x="220217" y="751967"/>
                  </a:lnTo>
                  <a:lnTo>
                    <a:pt x="218566" y="903351"/>
                  </a:lnTo>
                  <a:lnTo>
                    <a:pt x="221107" y="949451"/>
                  </a:lnTo>
                  <a:lnTo>
                    <a:pt x="227584" y="989583"/>
                  </a:lnTo>
                  <a:lnTo>
                    <a:pt x="242315" y="1027556"/>
                  </a:lnTo>
                  <a:lnTo>
                    <a:pt x="269239" y="1067053"/>
                  </a:lnTo>
                  <a:lnTo>
                    <a:pt x="303149" y="1099184"/>
                  </a:lnTo>
                  <a:lnTo>
                    <a:pt x="344297" y="1122045"/>
                  </a:lnTo>
                  <a:lnTo>
                    <a:pt x="391922" y="1136142"/>
                  </a:lnTo>
                  <a:lnTo>
                    <a:pt x="445262" y="1141729"/>
                  </a:lnTo>
                  <a:lnTo>
                    <a:pt x="503682" y="1139062"/>
                  </a:lnTo>
                  <a:lnTo>
                    <a:pt x="455422" y="1210691"/>
                  </a:lnTo>
                  <a:lnTo>
                    <a:pt x="294766" y="1272921"/>
                  </a:lnTo>
                  <a:lnTo>
                    <a:pt x="176911" y="1327403"/>
                  </a:lnTo>
                  <a:lnTo>
                    <a:pt x="46862" y="1612900"/>
                  </a:lnTo>
                  <a:lnTo>
                    <a:pt x="0" y="1753997"/>
                  </a:lnTo>
                  <a:lnTo>
                    <a:pt x="71247" y="1824227"/>
                  </a:lnTo>
                  <a:lnTo>
                    <a:pt x="148844" y="1887601"/>
                  </a:lnTo>
                  <a:lnTo>
                    <a:pt x="232156" y="1943734"/>
                  </a:lnTo>
                  <a:lnTo>
                    <a:pt x="320548" y="1992249"/>
                  </a:lnTo>
                  <a:lnTo>
                    <a:pt x="413765" y="2032507"/>
                  </a:lnTo>
                  <a:lnTo>
                    <a:pt x="461899" y="2049399"/>
                  </a:lnTo>
                  <a:lnTo>
                    <a:pt x="616838" y="2084958"/>
                  </a:lnTo>
                  <a:lnTo>
                    <a:pt x="727963" y="2099945"/>
                  </a:lnTo>
                  <a:lnTo>
                    <a:pt x="868679" y="2099945"/>
                  </a:lnTo>
                  <a:lnTo>
                    <a:pt x="925195" y="2094737"/>
                  </a:lnTo>
                  <a:lnTo>
                    <a:pt x="1082421" y="2062352"/>
                  </a:lnTo>
                  <a:lnTo>
                    <a:pt x="1133221" y="2049399"/>
                  </a:lnTo>
                  <a:lnTo>
                    <a:pt x="1228598" y="2013330"/>
                  </a:lnTo>
                  <a:lnTo>
                    <a:pt x="1319402" y="1969007"/>
                  </a:lnTo>
                  <a:lnTo>
                    <a:pt x="1405382" y="1916683"/>
                  </a:lnTo>
                  <a:lnTo>
                    <a:pt x="1485773" y="1856740"/>
                  </a:lnTo>
                  <a:lnTo>
                    <a:pt x="1560322" y="1789937"/>
                  </a:lnTo>
                  <a:lnTo>
                    <a:pt x="1595247" y="1753997"/>
                  </a:lnTo>
                  <a:lnTo>
                    <a:pt x="1512570" y="1518157"/>
                  </a:lnTo>
                  <a:lnTo>
                    <a:pt x="1442720" y="1350518"/>
                  </a:lnTo>
                  <a:lnTo>
                    <a:pt x="1432814" y="1336675"/>
                  </a:lnTo>
                  <a:lnTo>
                    <a:pt x="1300352" y="1272921"/>
                  </a:lnTo>
                  <a:lnTo>
                    <a:pt x="1143762" y="1213103"/>
                  </a:lnTo>
                  <a:lnTo>
                    <a:pt x="1105789" y="1157224"/>
                  </a:lnTo>
                  <a:lnTo>
                    <a:pt x="1091438" y="1140586"/>
                  </a:lnTo>
                  <a:lnTo>
                    <a:pt x="1144904" y="1140968"/>
                  </a:lnTo>
                  <a:lnTo>
                    <a:pt x="1193546" y="1133855"/>
                  </a:lnTo>
                  <a:lnTo>
                    <a:pt x="1237107" y="1119377"/>
                  </a:lnTo>
                  <a:lnTo>
                    <a:pt x="1274826" y="1097152"/>
                  </a:lnTo>
                  <a:lnTo>
                    <a:pt x="1306449" y="1066927"/>
                  </a:lnTo>
                  <a:lnTo>
                    <a:pt x="1333119" y="1027302"/>
                  </a:lnTo>
                  <a:lnTo>
                    <a:pt x="1347851" y="989329"/>
                  </a:lnTo>
                  <a:lnTo>
                    <a:pt x="1354582" y="949198"/>
                  </a:lnTo>
                  <a:lnTo>
                    <a:pt x="1357629" y="802767"/>
                  </a:lnTo>
                  <a:lnTo>
                    <a:pt x="1351534" y="700531"/>
                  </a:lnTo>
                  <a:lnTo>
                    <a:pt x="1337817" y="598297"/>
                  </a:lnTo>
                  <a:lnTo>
                    <a:pt x="1315339" y="497840"/>
                  </a:lnTo>
                  <a:lnTo>
                    <a:pt x="1284097" y="403225"/>
                  </a:lnTo>
                  <a:lnTo>
                    <a:pt x="1242440" y="313690"/>
                  </a:lnTo>
                  <a:lnTo>
                    <a:pt x="1217549" y="271399"/>
                  </a:lnTo>
                  <a:lnTo>
                    <a:pt x="1189609" y="231267"/>
                  </a:lnTo>
                  <a:lnTo>
                    <a:pt x="1158621" y="193040"/>
                  </a:lnTo>
                  <a:lnTo>
                    <a:pt x="1089533" y="125475"/>
                  </a:lnTo>
                  <a:lnTo>
                    <a:pt x="1014857" y="68960"/>
                  </a:lnTo>
                  <a:lnTo>
                    <a:pt x="975106" y="45720"/>
                  </a:lnTo>
                  <a:lnTo>
                    <a:pt x="933576" y="26670"/>
                  </a:lnTo>
                  <a:lnTo>
                    <a:pt x="890142" y="12192"/>
                  </a:lnTo>
                  <a:lnTo>
                    <a:pt x="844803" y="3048"/>
                  </a:lnTo>
                  <a:lnTo>
                    <a:pt x="797433" y="0"/>
                  </a:lnTo>
                  <a:close/>
                </a:path>
              </a:pathLst>
            </a:custGeom>
            <a:solidFill>
              <a:srgbClr val="1A131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3950207" y="1679447"/>
              <a:ext cx="1140460" cy="1142365"/>
            </a:xfrm>
            <a:custGeom>
              <a:avLst/>
              <a:gdLst/>
              <a:ahLst/>
              <a:cxnLst/>
              <a:rect l="l" t="t" r="r" b="b"/>
              <a:pathLst>
                <a:path w="1140460" h="1142364">
                  <a:moveTo>
                    <a:pt x="580263" y="126"/>
                  </a:moveTo>
                  <a:lnTo>
                    <a:pt x="527176" y="2540"/>
                  </a:lnTo>
                  <a:lnTo>
                    <a:pt x="477646" y="11683"/>
                  </a:lnTo>
                  <a:lnTo>
                    <a:pt x="432053" y="30099"/>
                  </a:lnTo>
                  <a:lnTo>
                    <a:pt x="390905" y="60325"/>
                  </a:lnTo>
                  <a:lnTo>
                    <a:pt x="354838" y="105028"/>
                  </a:lnTo>
                  <a:lnTo>
                    <a:pt x="317880" y="105282"/>
                  </a:lnTo>
                  <a:lnTo>
                    <a:pt x="260222" y="133603"/>
                  </a:lnTo>
                  <a:lnTo>
                    <a:pt x="199516" y="193294"/>
                  </a:lnTo>
                  <a:lnTo>
                    <a:pt x="168528" y="231394"/>
                  </a:lnTo>
                  <a:lnTo>
                    <a:pt x="140588" y="271652"/>
                  </a:lnTo>
                  <a:lnTo>
                    <a:pt x="115696" y="313944"/>
                  </a:lnTo>
                  <a:lnTo>
                    <a:pt x="93471" y="358012"/>
                  </a:lnTo>
                  <a:lnTo>
                    <a:pt x="74040" y="403605"/>
                  </a:lnTo>
                  <a:lnTo>
                    <a:pt x="57150" y="450342"/>
                  </a:lnTo>
                  <a:lnTo>
                    <a:pt x="42799" y="498221"/>
                  </a:lnTo>
                  <a:lnTo>
                    <a:pt x="30352" y="548004"/>
                  </a:lnTo>
                  <a:lnTo>
                    <a:pt x="12445" y="649731"/>
                  </a:lnTo>
                  <a:lnTo>
                    <a:pt x="2666" y="752221"/>
                  </a:lnTo>
                  <a:lnTo>
                    <a:pt x="0" y="853948"/>
                  </a:lnTo>
                  <a:lnTo>
                    <a:pt x="3555" y="949959"/>
                  </a:lnTo>
                  <a:lnTo>
                    <a:pt x="10032" y="990219"/>
                  </a:lnTo>
                  <a:lnTo>
                    <a:pt x="24764" y="1028192"/>
                  </a:lnTo>
                  <a:lnTo>
                    <a:pt x="51688" y="1067688"/>
                  </a:lnTo>
                  <a:lnTo>
                    <a:pt x="85597" y="1099693"/>
                  </a:lnTo>
                  <a:lnTo>
                    <a:pt x="126745" y="1122679"/>
                  </a:lnTo>
                  <a:lnTo>
                    <a:pt x="174370" y="1136650"/>
                  </a:lnTo>
                  <a:lnTo>
                    <a:pt x="227711" y="1142237"/>
                  </a:lnTo>
                  <a:lnTo>
                    <a:pt x="286257" y="1139444"/>
                  </a:lnTo>
                  <a:lnTo>
                    <a:pt x="318896" y="1108455"/>
                  </a:lnTo>
                  <a:lnTo>
                    <a:pt x="356615" y="1079119"/>
                  </a:lnTo>
                  <a:lnTo>
                    <a:pt x="370458" y="1014602"/>
                  </a:lnTo>
                  <a:lnTo>
                    <a:pt x="343026" y="978661"/>
                  </a:lnTo>
                  <a:lnTo>
                    <a:pt x="318642" y="938656"/>
                  </a:lnTo>
                  <a:lnTo>
                    <a:pt x="297814" y="894842"/>
                  </a:lnTo>
                  <a:lnTo>
                    <a:pt x="280796" y="847725"/>
                  </a:lnTo>
                  <a:lnTo>
                    <a:pt x="267842" y="797559"/>
                  </a:lnTo>
                  <a:lnTo>
                    <a:pt x="240411" y="790448"/>
                  </a:lnTo>
                  <a:lnTo>
                    <a:pt x="193039" y="736726"/>
                  </a:lnTo>
                  <a:lnTo>
                    <a:pt x="177800" y="694944"/>
                  </a:lnTo>
                  <a:lnTo>
                    <a:pt x="168528" y="629793"/>
                  </a:lnTo>
                  <a:lnTo>
                    <a:pt x="170941" y="603757"/>
                  </a:lnTo>
                  <a:lnTo>
                    <a:pt x="178434" y="582422"/>
                  </a:lnTo>
                  <a:lnTo>
                    <a:pt x="198374" y="562736"/>
                  </a:lnTo>
                  <a:lnTo>
                    <a:pt x="221106" y="562736"/>
                  </a:lnTo>
                  <a:lnTo>
                    <a:pt x="242569" y="576326"/>
                  </a:lnTo>
                  <a:lnTo>
                    <a:pt x="258825" y="597916"/>
                  </a:lnTo>
                  <a:lnTo>
                    <a:pt x="267715" y="544195"/>
                  </a:lnTo>
                  <a:lnTo>
                    <a:pt x="281050" y="493141"/>
                  </a:lnTo>
                  <a:lnTo>
                    <a:pt x="298450" y="445261"/>
                  </a:lnTo>
                  <a:lnTo>
                    <a:pt x="319786" y="400811"/>
                  </a:lnTo>
                  <a:lnTo>
                    <a:pt x="344804" y="360172"/>
                  </a:lnTo>
                  <a:lnTo>
                    <a:pt x="372999" y="323976"/>
                  </a:lnTo>
                  <a:lnTo>
                    <a:pt x="404240" y="292607"/>
                  </a:lnTo>
                  <a:lnTo>
                    <a:pt x="438530" y="328422"/>
                  </a:lnTo>
                  <a:lnTo>
                    <a:pt x="475741" y="360172"/>
                  </a:lnTo>
                  <a:lnTo>
                    <a:pt x="516381" y="386206"/>
                  </a:lnTo>
                  <a:lnTo>
                    <a:pt x="560958" y="405256"/>
                  </a:lnTo>
                  <a:lnTo>
                    <a:pt x="610107" y="415925"/>
                  </a:lnTo>
                  <a:lnTo>
                    <a:pt x="675639" y="426084"/>
                  </a:lnTo>
                  <a:lnTo>
                    <a:pt x="732281" y="441198"/>
                  </a:lnTo>
                  <a:lnTo>
                    <a:pt x="780668" y="461263"/>
                  </a:lnTo>
                  <a:lnTo>
                    <a:pt x="821054" y="486028"/>
                  </a:lnTo>
                  <a:lnTo>
                    <a:pt x="854201" y="515620"/>
                  </a:lnTo>
                  <a:lnTo>
                    <a:pt x="880363" y="550036"/>
                  </a:lnTo>
                  <a:lnTo>
                    <a:pt x="900302" y="589152"/>
                  </a:lnTo>
                  <a:lnTo>
                    <a:pt x="916939" y="571373"/>
                  </a:lnTo>
                  <a:lnTo>
                    <a:pt x="937005" y="561340"/>
                  </a:lnTo>
                  <a:lnTo>
                    <a:pt x="957452" y="563626"/>
                  </a:lnTo>
                  <a:lnTo>
                    <a:pt x="975359" y="582422"/>
                  </a:lnTo>
                  <a:lnTo>
                    <a:pt x="982852" y="603630"/>
                  </a:lnTo>
                  <a:lnTo>
                    <a:pt x="985265" y="629793"/>
                  </a:lnTo>
                  <a:lnTo>
                    <a:pt x="982852" y="660273"/>
                  </a:lnTo>
                  <a:lnTo>
                    <a:pt x="961897" y="734441"/>
                  </a:lnTo>
                  <a:lnTo>
                    <a:pt x="918209" y="787526"/>
                  </a:lnTo>
                  <a:lnTo>
                    <a:pt x="892555" y="797051"/>
                  </a:lnTo>
                  <a:lnTo>
                    <a:pt x="879855" y="845438"/>
                  </a:lnTo>
                  <a:lnTo>
                    <a:pt x="863600" y="891158"/>
                  </a:lnTo>
                  <a:lnTo>
                    <a:pt x="843788" y="933703"/>
                  </a:lnTo>
                  <a:lnTo>
                    <a:pt x="820674" y="972820"/>
                  </a:lnTo>
                  <a:lnTo>
                    <a:pt x="794638" y="1008252"/>
                  </a:lnTo>
                  <a:lnTo>
                    <a:pt x="793495" y="1014222"/>
                  </a:lnTo>
                  <a:lnTo>
                    <a:pt x="808227" y="1082294"/>
                  </a:lnTo>
                  <a:lnTo>
                    <a:pt x="842263" y="1108582"/>
                  </a:lnTo>
                  <a:lnTo>
                    <a:pt x="872743" y="1140968"/>
                  </a:lnTo>
                  <a:lnTo>
                    <a:pt x="926464" y="1141349"/>
                  </a:lnTo>
                  <a:lnTo>
                    <a:pt x="975359" y="1134363"/>
                  </a:lnTo>
                  <a:lnTo>
                    <a:pt x="1019047" y="1119885"/>
                  </a:lnTo>
                  <a:lnTo>
                    <a:pt x="1057020" y="1097533"/>
                  </a:lnTo>
                  <a:lnTo>
                    <a:pt x="1088770" y="1067307"/>
                  </a:lnTo>
                  <a:lnTo>
                    <a:pt x="1115440" y="1027810"/>
                  </a:lnTo>
                  <a:lnTo>
                    <a:pt x="1130172" y="989710"/>
                  </a:lnTo>
                  <a:lnTo>
                    <a:pt x="1136777" y="949578"/>
                  </a:lnTo>
                  <a:lnTo>
                    <a:pt x="1140459" y="853567"/>
                  </a:lnTo>
                  <a:lnTo>
                    <a:pt x="1137665" y="751840"/>
                  </a:lnTo>
                  <a:lnTo>
                    <a:pt x="1127887" y="649351"/>
                  </a:lnTo>
                  <a:lnTo>
                    <a:pt x="1109979" y="547624"/>
                  </a:lnTo>
                  <a:lnTo>
                    <a:pt x="1097533" y="497712"/>
                  </a:lnTo>
                  <a:lnTo>
                    <a:pt x="1083055" y="449833"/>
                  </a:lnTo>
                  <a:lnTo>
                    <a:pt x="1066164" y="403098"/>
                  </a:lnTo>
                  <a:lnTo>
                    <a:pt x="1047368" y="358012"/>
                  </a:lnTo>
                  <a:lnTo>
                    <a:pt x="1025270" y="314071"/>
                  </a:lnTo>
                  <a:lnTo>
                    <a:pt x="1000378" y="271779"/>
                  </a:lnTo>
                  <a:lnTo>
                    <a:pt x="972438" y="231521"/>
                  </a:lnTo>
                  <a:lnTo>
                    <a:pt x="941451" y="193421"/>
                  </a:lnTo>
                  <a:lnTo>
                    <a:pt x="907414" y="157733"/>
                  </a:lnTo>
                  <a:lnTo>
                    <a:pt x="872363" y="125729"/>
                  </a:lnTo>
                  <a:lnTo>
                    <a:pt x="835787" y="95884"/>
                  </a:lnTo>
                  <a:lnTo>
                    <a:pt x="797813" y="69215"/>
                  </a:lnTo>
                  <a:lnTo>
                    <a:pt x="757936" y="45974"/>
                  </a:lnTo>
                  <a:lnTo>
                    <a:pt x="716406" y="26670"/>
                  </a:lnTo>
                  <a:lnTo>
                    <a:pt x="672972" y="12319"/>
                  </a:lnTo>
                  <a:lnTo>
                    <a:pt x="627633" y="3175"/>
                  </a:lnTo>
                  <a:lnTo>
                    <a:pt x="580263" y="0"/>
                  </a:lnTo>
                  <a:close/>
                </a:path>
              </a:pathLst>
            </a:custGeom>
            <a:solidFill>
              <a:srgbClr val="3A3A3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4118609" y="1972055"/>
              <a:ext cx="817244" cy="1392555"/>
            </a:xfrm>
            <a:custGeom>
              <a:avLst/>
              <a:gdLst/>
              <a:ahLst/>
              <a:cxnLst/>
              <a:rect l="l" t="t" r="r" b="b"/>
              <a:pathLst>
                <a:path w="817245" h="1392554">
                  <a:moveTo>
                    <a:pt x="235712" y="0"/>
                  </a:moveTo>
                  <a:lnTo>
                    <a:pt x="204469" y="31369"/>
                  </a:lnTo>
                  <a:lnTo>
                    <a:pt x="176275" y="67691"/>
                  </a:lnTo>
                  <a:lnTo>
                    <a:pt x="151384" y="108203"/>
                  </a:lnTo>
                  <a:lnTo>
                    <a:pt x="129920" y="152653"/>
                  </a:lnTo>
                  <a:lnTo>
                    <a:pt x="112522" y="200660"/>
                  </a:lnTo>
                  <a:lnTo>
                    <a:pt x="99187" y="251587"/>
                  </a:lnTo>
                  <a:lnTo>
                    <a:pt x="90297" y="305308"/>
                  </a:lnTo>
                  <a:lnTo>
                    <a:pt x="74040" y="283718"/>
                  </a:lnTo>
                  <a:lnTo>
                    <a:pt x="52577" y="270001"/>
                  </a:lnTo>
                  <a:lnTo>
                    <a:pt x="29844" y="270128"/>
                  </a:lnTo>
                  <a:lnTo>
                    <a:pt x="9905" y="289941"/>
                  </a:lnTo>
                  <a:lnTo>
                    <a:pt x="2412" y="311023"/>
                  </a:lnTo>
                  <a:lnTo>
                    <a:pt x="0" y="337185"/>
                  </a:lnTo>
                  <a:lnTo>
                    <a:pt x="2412" y="367792"/>
                  </a:lnTo>
                  <a:lnTo>
                    <a:pt x="24511" y="444119"/>
                  </a:lnTo>
                  <a:lnTo>
                    <a:pt x="46100" y="476758"/>
                  </a:lnTo>
                  <a:lnTo>
                    <a:pt x="99313" y="505078"/>
                  </a:lnTo>
                  <a:lnTo>
                    <a:pt x="112267" y="555117"/>
                  </a:lnTo>
                  <a:lnTo>
                    <a:pt x="129286" y="602234"/>
                  </a:lnTo>
                  <a:lnTo>
                    <a:pt x="150113" y="646049"/>
                  </a:lnTo>
                  <a:lnTo>
                    <a:pt x="174498" y="686053"/>
                  </a:lnTo>
                  <a:lnTo>
                    <a:pt x="201929" y="721868"/>
                  </a:lnTo>
                  <a:lnTo>
                    <a:pt x="166115" y="886968"/>
                  </a:lnTo>
                  <a:lnTo>
                    <a:pt x="163194" y="936371"/>
                  </a:lnTo>
                  <a:lnTo>
                    <a:pt x="164973" y="985139"/>
                  </a:lnTo>
                  <a:lnTo>
                    <a:pt x="170941" y="1033652"/>
                  </a:lnTo>
                  <a:lnTo>
                    <a:pt x="180593" y="1081786"/>
                  </a:lnTo>
                  <a:lnTo>
                    <a:pt x="209041" y="1177417"/>
                  </a:lnTo>
                  <a:lnTo>
                    <a:pt x="266826" y="1321562"/>
                  </a:lnTo>
                  <a:lnTo>
                    <a:pt x="298195" y="1350391"/>
                  </a:lnTo>
                  <a:lnTo>
                    <a:pt x="334772" y="1373251"/>
                  </a:lnTo>
                  <a:lnTo>
                    <a:pt x="374014" y="1388110"/>
                  </a:lnTo>
                  <a:lnTo>
                    <a:pt x="413638" y="1392427"/>
                  </a:lnTo>
                  <a:lnTo>
                    <a:pt x="452627" y="1388237"/>
                  </a:lnTo>
                  <a:lnTo>
                    <a:pt x="491363" y="1373886"/>
                  </a:lnTo>
                  <a:lnTo>
                    <a:pt x="527430" y="1351661"/>
                  </a:lnTo>
                  <a:lnTo>
                    <a:pt x="558673" y="1323721"/>
                  </a:lnTo>
                  <a:lnTo>
                    <a:pt x="614934" y="1184402"/>
                  </a:lnTo>
                  <a:lnTo>
                    <a:pt x="643381" y="1091946"/>
                  </a:lnTo>
                  <a:lnTo>
                    <a:pt x="653414" y="1045464"/>
                  </a:lnTo>
                  <a:lnTo>
                    <a:pt x="660145" y="998727"/>
                  </a:lnTo>
                  <a:lnTo>
                    <a:pt x="663066" y="951738"/>
                  </a:lnTo>
                  <a:lnTo>
                    <a:pt x="661924" y="904494"/>
                  </a:lnTo>
                  <a:lnTo>
                    <a:pt x="655954" y="856488"/>
                  </a:lnTo>
                  <a:lnTo>
                    <a:pt x="625475" y="722122"/>
                  </a:lnTo>
                  <a:lnTo>
                    <a:pt x="626490" y="716026"/>
                  </a:lnTo>
                  <a:lnTo>
                    <a:pt x="652526" y="680593"/>
                  </a:lnTo>
                  <a:lnTo>
                    <a:pt x="675639" y="641476"/>
                  </a:lnTo>
                  <a:lnTo>
                    <a:pt x="695451" y="598932"/>
                  </a:lnTo>
                  <a:lnTo>
                    <a:pt x="711835" y="553212"/>
                  </a:lnTo>
                  <a:lnTo>
                    <a:pt x="724407" y="504825"/>
                  </a:lnTo>
                  <a:lnTo>
                    <a:pt x="750062" y="495300"/>
                  </a:lnTo>
                  <a:lnTo>
                    <a:pt x="793750" y="442214"/>
                  </a:lnTo>
                  <a:lnTo>
                    <a:pt x="807847" y="402590"/>
                  </a:lnTo>
                  <a:lnTo>
                    <a:pt x="816990" y="337566"/>
                  </a:lnTo>
                  <a:lnTo>
                    <a:pt x="814577" y="311403"/>
                  </a:lnTo>
                  <a:lnTo>
                    <a:pt x="807212" y="290195"/>
                  </a:lnTo>
                  <a:lnTo>
                    <a:pt x="789304" y="271525"/>
                  </a:lnTo>
                  <a:lnTo>
                    <a:pt x="768857" y="269240"/>
                  </a:lnTo>
                  <a:lnTo>
                    <a:pt x="748791" y="279146"/>
                  </a:lnTo>
                  <a:lnTo>
                    <a:pt x="732154" y="297052"/>
                  </a:lnTo>
                  <a:lnTo>
                    <a:pt x="712215" y="257810"/>
                  </a:lnTo>
                  <a:lnTo>
                    <a:pt x="685926" y="223520"/>
                  </a:lnTo>
                  <a:lnTo>
                    <a:pt x="652906" y="193801"/>
                  </a:lnTo>
                  <a:lnTo>
                    <a:pt x="612520" y="169037"/>
                  </a:lnTo>
                  <a:lnTo>
                    <a:pt x="564134" y="149098"/>
                  </a:lnTo>
                  <a:lnTo>
                    <a:pt x="507364" y="133985"/>
                  </a:lnTo>
                  <a:lnTo>
                    <a:pt x="441705" y="123825"/>
                  </a:lnTo>
                  <a:lnTo>
                    <a:pt x="392811" y="113284"/>
                  </a:lnTo>
                  <a:lnTo>
                    <a:pt x="348106" y="94107"/>
                  </a:lnTo>
                  <a:lnTo>
                    <a:pt x="307466" y="67945"/>
                  </a:lnTo>
                  <a:lnTo>
                    <a:pt x="270255" y="36322"/>
                  </a:lnTo>
                  <a:lnTo>
                    <a:pt x="235838" y="508"/>
                  </a:lnTo>
                  <a:lnTo>
                    <a:pt x="235712" y="0"/>
                  </a:lnTo>
                  <a:close/>
                </a:path>
              </a:pathLst>
            </a:custGeom>
            <a:solidFill>
              <a:srgbClr val="F6D2B8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45279" y="2272283"/>
              <a:ext cx="70103" cy="191261"/>
            </a:xfrm>
            <a:prstGeom prst="rect">
              <a:avLst/>
            </a:prstGeom>
          </p:spPr>
        </p:pic>
        <p:sp>
          <p:nvSpPr>
            <p:cNvPr id="10" name="object 10" descr=""/>
            <p:cNvSpPr/>
            <p:nvPr/>
          </p:nvSpPr>
          <p:spPr>
            <a:xfrm>
              <a:off x="4209288" y="1972055"/>
              <a:ext cx="641350" cy="1392555"/>
            </a:xfrm>
            <a:custGeom>
              <a:avLst/>
              <a:gdLst/>
              <a:ahLst/>
              <a:cxnLst/>
              <a:rect l="l" t="t" r="r" b="b"/>
              <a:pathLst>
                <a:path w="641350" h="1392554">
                  <a:moveTo>
                    <a:pt x="572262" y="937006"/>
                  </a:moveTo>
                  <a:lnTo>
                    <a:pt x="569849" y="886968"/>
                  </a:lnTo>
                  <a:lnTo>
                    <a:pt x="562229" y="836930"/>
                  </a:lnTo>
                  <a:lnTo>
                    <a:pt x="548767" y="786638"/>
                  </a:lnTo>
                  <a:lnTo>
                    <a:pt x="534543" y="721741"/>
                  </a:lnTo>
                  <a:lnTo>
                    <a:pt x="535559" y="715645"/>
                  </a:lnTo>
                  <a:lnTo>
                    <a:pt x="499110" y="753999"/>
                  </a:lnTo>
                  <a:lnTo>
                    <a:pt x="459105" y="784987"/>
                  </a:lnTo>
                  <a:lnTo>
                    <a:pt x="415544" y="807974"/>
                  </a:lnTo>
                  <a:lnTo>
                    <a:pt x="369443" y="822325"/>
                  </a:lnTo>
                  <a:lnTo>
                    <a:pt x="321056" y="827151"/>
                  </a:lnTo>
                  <a:lnTo>
                    <a:pt x="274066" y="822579"/>
                  </a:lnTo>
                  <a:lnTo>
                    <a:pt x="229108" y="808990"/>
                  </a:lnTo>
                  <a:lnTo>
                    <a:pt x="186817" y="787273"/>
                  </a:lnTo>
                  <a:lnTo>
                    <a:pt x="147447" y="757809"/>
                  </a:lnTo>
                  <a:lnTo>
                    <a:pt x="111506" y="721741"/>
                  </a:lnTo>
                  <a:lnTo>
                    <a:pt x="107569" y="740029"/>
                  </a:lnTo>
                  <a:lnTo>
                    <a:pt x="145415" y="782955"/>
                  </a:lnTo>
                  <a:lnTo>
                    <a:pt x="188087" y="816864"/>
                  </a:lnTo>
                  <a:lnTo>
                    <a:pt x="252603" y="849376"/>
                  </a:lnTo>
                  <a:lnTo>
                    <a:pt x="324231" y="868934"/>
                  </a:lnTo>
                  <a:lnTo>
                    <a:pt x="363855" y="874649"/>
                  </a:lnTo>
                  <a:lnTo>
                    <a:pt x="405003" y="877570"/>
                  </a:lnTo>
                  <a:lnTo>
                    <a:pt x="447548" y="877951"/>
                  </a:lnTo>
                  <a:lnTo>
                    <a:pt x="504063" y="876046"/>
                  </a:lnTo>
                  <a:lnTo>
                    <a:pt x="506095" y="879475"/>
                  </a:lnTo>
                  <a:lnTo>
                    <a:pt x="515747" y="925195"/>
                  </a:lnTo>
                  <a:lnTo>
                    <a:pt x="520192" y="964692"/>
                  </a:lnTo>
                  <a:lnTo>
                    <a:pt x="521208" y="1005459"/>
                  </a:lnTo>
                  <a:lnTo>
                    <a:pt x="518795" y="1046861"/>
                  </a:lnTo>
                  <a:lnTo>
                    <a:pt x="512826" y="1088136"/>
                  </a:lnTo>
                  <a:lnTo>
                    <a:pt x="503174" y="1128649"/>
                  </a:lnTo>
                  <a:lnTo>
                    <a:pt x="489712" y="1167511"/>
                  </a:lnTo>
                  <a:lnTo>
                    <a:pt x="472313" y="1204087"/>
                  </a:lnTo>
                  <a:lnTo>
                    <a:pt x="450977" y="1237488"/>
                  </a:lnTo>
                  <a:lnTo>
                    <a:pt x="425323" y="1267079"/>
                  </a:lnTo>
                  <a:lnTo>
                    <a:pt x="395478" y="1292225"/>
                  </a:lnTo>
                  <a:lnTo>
                    <a:pt x="361061" y="1311910"/>
                  </a:lnTo>
                  <a:lnTo>
                    <a:pt x="322453" y="1325753"/>
                  </a:lnTo>
                  <a:lnTo>
                    <a:pt x="279019" y="1332611"/>
                  </a:lnTo>
                  <a:lnTo>
                    <a:pt x="231013" y="1332103"/>
                  </a:lnTo>
                  <a:lnTo>
                    <a:pt x="177927" y="1323213"/>
                  </a:lnTo>
                  <a:lnTo>
                    <a:pt x="209169" y="1351280"/>
                  </a:lnTo>
                  <a:lnTo>
                    <a:pt x="245237" y="1373632"/>
                  </a:lnTo>
                  <a:lnTo>
                    <a:pt x="283972" y="1387856"/>
                  </a:lnTo>
                  <a:lnTo>
                    <a:pt x="322961" y="1392047"/>
                  </a:lnTo>
                  <a:lnTo>
                    <a:pt x="361950" y="1387856"/>
                  </a:lnTo>
                  <a:lnTo>
                    <a:pt x="400431" y="1373632"/>
                  </a:lnTo>
                  <a:lnTo>
                    <a:pt x="436499" y="1351407"/>
                  </a:lnTo>
                  <a:lnTo>
                    <a:pt x="467741" y="1323467"/>
                  </a:lnTo>
                  <a:lnTo>
                    <a:pt x="506603" y="1229868"/>
                  </a:lnTo>
                  <a:lnTo>
                    <a:pt x="524256" y="1182243"/>
                  </a:lnTo>
                  <a:lnTo>
                    <a:pt x="539877" y="1133983"/>
                  </a:lnTo>
                  <a:lnTo>
                    <a:pt x="553085" y="1085215"/>
                  </a:lnTo>
                  <a:lnTo>
                    <a:pt x="563245" y="1036066"/>
                  </a:lnTo>
                  <a:lnTo>
                    <a:pt x="569722" y="986663"/>
                  </a:lnTo>
                  <a:lnTo>
                    <a:pt x="572262" y="937006"/>
                  </a:lnTo>
                  <a:close/>
                </a:path>
                <a:path w="641350" h="1392554">
                  <a:moveTo>
                    <a:pt x="640969" y="296545"/>
                  </a:moveTo>
                  <a:lnTo>
                    <a:pt x="621030" y="257429"/>
                  </a:lnTo>
                  <a:lnTo>
                    <a:pt x="594868" y="223012"/>
                  </a:lnTo>
                  <a:lnTo>
                    <a:pt x="561975" y="193294"/>
                  </a:lnTo>
                  <a:lnTo>
                    <a:pt x="521589" y="168529"/>
                  </a:lnTo>
                  <a:lnTo>
                    <a:pt x="473329" y="148590"/>
                  </a:lnTo>
                  <a:lnTo>
                    <a:pt x="416560" y="133477"/>
                  </a:lnTo>
                  <a:lnTo>
                    <a:pt x="351028" y="123317"/>
                  </a:lnTo>
                  <a:lnTo>
                    <a:pt x="302006" y="112776"/>
                  </a:lnTo>
                  <a:lnTo>
                    <a:pt x="257429" y="93599"/>
                  </a:lnTo>
                  <a:lnTo>
                    <a:pt x="216789" y="67564"/>
                  </a:lnTo>
                  <a:lnTo>
                    <a:pt x="179578" y="35814"/>
                  </a:lnTo>
                  <a:lnTo>
                    <a:pt x="145288" y="0"/>
                  </a:lnTo>
                  <a:lnTo>
                    <a:pt x="114046" y="31369"/>
                  </a:lnTo>
                  <a:lnTo>
                    <a:pt x="85852" y="67691"/>
                  </a:lnTo>
                  <a:lnTo>
                    <a:pt x="60960" y="108204"/>
                  </a:lnTo>
                  <a:lnTo>
                    <a:pt x="39624" y="152654"/>
                  </a:lnTo>
                  <a:lnTo>
                    <a:pt x="22098" y="200406"/>
                  </a:lnTo>
                  <a:lnTo>
                    <a:pt x="8890" y="251460"/>
                  </a:lnTo>
                  <a:lnTo>
                    <a:pt x="0" y="304927"/>
                  </a:lnTo>
                  <a:lnTo>
                    <a:pt x="63500" y="165989"/>
                  </a:lnTo>
                  <a:lnTo>
                    <a:pt x="86868" y="122301"/>
                  </a:lnTo>
                  <a:lnTo>
                    <a:pt x="112903" y="82169"/>
                  </a:lnTo>
                  <a:lnTo>
                    <a:pt x="143002" y="47371"/>
                  </a:lnTo>
                  <a:lnTo>
                    <a:pt x="162433" y="83058"/>
                  </a:lnTo>
                  <a:lnTo>
                    <a:pt x="186690" y="111252"/>
                  </a:lnTo>
                  <a:lnTo>
                    <a:pt x="246634" y="149479"/>
                  </a:lnTo>
                  <a:lnTo>
                    <a:pt x="318135" y="170815"/>
                  </a:lnTo>
                  <a:lnTo>
                    <a:pt x="434975" y="190627"/>
                  </a:lnTo>
                  <a:lnTo>
                    <a:pt x="473964" y="198374"/>
                  </a:lnTo>
                  <a:lnTo>
                    <a:pt x="512064" y="208661"/>
                  </a:lnTo>
                  <a:lnTo>
                    <a:pt x="548386" y="222504"/>
                  </a:lnTo>
                  <a:lnTo>
                    <a:pt x="582549" y="241046"/>
                  </a:lnTo>
                  <a:lnTo>
                    <a:pt x="613664" y="265303"/>
                  </a:lnTo>
                  <a:lnTo>
                    <a:pt x="640969" y="296545"/>
                  </a:lnTo>
                  <a:close/>
                </a:path>
              </a:pathLst>
            </a:custGeom>
            <a:solidFill>
              <a:srgbClr val="E6C5AA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843271" y="2272283"/>
              <a:ext cx="70864" cy="191261"/>
            </a:xfrm>
            <a:prstGeom prst="rect">
              <a:avLst/>
            </a:prstGeom>
          </p:spPr>
        </p:pic>
        <p:sp>
          <p:nvSpPr>
            <p:cNvPr id="12" name="object 12" descr=""/>
            <p:cNvSpPr/>
            <p:nvPr/>
          </p:nvSpPr>
          <p:spPr>
            <a:xfrm>
              <a:off x="4118609" y="2758439"/>
              <a:ext cx="826769" cy="989965"/>
            </a:xfrm>
            <a:custGeom>
              <a:avLst/>
              <a:gdLst/>
              <a:ahLst/>
              <a:cxnLst/>
              <a:rect l="l" t="t" r="r" b="b"/>
              <a:pathLst>
                <a:path w="826770" h="989964">
                  <a:moveTo>
                    <a:pt x="188213" y="0"/>
                  </a:moveTo>
                  <a:lnTo>
                    <a:pt x="152653" y="26542"/>
                  </a:lnTo>
                  <a:lnTo>
                    <a:pt x="121285" y="57530"/>
                  </a:lnTo>
                  <a:lnTo>
                    <a:pt x="93599" y="92709"/>
                  </a:lnTo>
                  <a:lnTo>
                    <a:pt x="69595" y="131825"/>
                  </a:lnTo>
                  <a:lnTo>
                    <a:pt x="39242" y="217042"/>
                  </a:lnTo>
                  <a:lnTo>
                    <a:pt x="27304" y="282066"/>
                  </a:lnTo>
                  <a:lnTo>
                    <a:pt x="28828" y="292607"/>
                  </a:lnTo>
                  <a:lnTo>
                    <a:pt x="60070" y="330961"/>
                  </a:lnTo>
                  <a:lnTo>
                    <a:pt x="96138" y="359663"/>
                  </a:lnTo>
                  <a:lnTo>
                    <a:pt x="0" y="462025"/>
                  </a:lnTo>
                  <a:lnTo>
                    <a:pt x="413385" y="989710"/>
                  </a:lnTo>
                  <a:lnTo>
                    <a:pt x="454250" y="937513"/>
                  </a:lnTo>
                  <a:lnTo>
                    <a:pt x="413385" y="937513"/>
                  </a:lnTo>
                  <a:lnTo>
                    <a:pt x="401827" y="886713"/>
                  </a:lnTo>
                  <a:lnTo>
                    <a:pt x="387857" y="836676"/>
                  </a:lnTo>
                  <a:lnTo>
                    <a:pt x="371728" y="787653"/>
                  </a:lnTo>
                  <a:lnTo>
                    <a:pt x="334899" y="691641"/>
                  </a:lnTo>
                  <a:lnTo>
                    <a:pt x="235712" y="460628"/>
                  </a:lnTo>
                  <a:lnTo>
                    <a:pt x="202184" y="370077"/>
                  </a:lnTo>
                  <a:lnTo>
                    <a:pt x="188467" y="324738"/>
                  </a:lnTo>
                  <a:lnTo>
                    <a:pt x="177291" y="279400"/>
                  </a:lnTo>
                  <a:lnTo>
                    <a:pt x="169037" y="233933"/>
                  </a:lnTo>
                  <a:lnTo>
                    <a:pt x="164350" y="188086"/>
                  </a:lnTo>
                  <a:lnTo>
                    <a:pt x="163575" y="141731"/>
                  </a:lnTo>
                  <a:lnTo>
                    <a:pt x="166877" y="94995"/>
                  </a:lnTo>
                  <a:lnTo>
                    <a:pt x="175005" y="47878"/>
                  </a:lnTo>
                  <a:lnTo>
                    <a:pt x="188213" y="0"/>
                  </a:lnTo>
                  <a:close/>
                </a:path>
                <a:path w="826770" h="989964">
                  <a:moveTo>
                    <a:pt x="639790" y="458"/>
                  </a:moveTo>
                  <a:lnTo>
                    <a:pt x="652906" y="48005"/>
                  </a:lnTo>
                  <a:lnTo>
                    <a:pt x="661043" y="95376"/>
                  </a:lnTo>
                  <a:lnTo>
                    <a:pt x="664337" y="141858"/>
                  </a:lnTo>
                  <a:lnTo>
                    <a:pt x="663320" y="188086"/>
                  </a:lnTo>
                  <a:lnTo>
                    <a:pt x="658494" y="233933"/>
                  </a:lnTo>
                  <a:lnTo>
                    <a:pt x="650239" y="279526"/>
                  </a:lnTo>
                  <a:lnTo>
                    <a:pt x="638937" y="324865"/>
                  </a:lnTo>
                  <a:lnTo>
                    <a:pt x="625093" y="370204"/>
                  </a:lnTo>
                  <a:lnTo>
                    <a:pt x="591438" y="460882"/>
                  </a:lnTo>
                  <a:lnTo>
                    <a:pt x="472820" y="739266"/>
                  </a:lnTo>
                  <a:lnTo>
                    <a:pt x="438912" y="836676"/>
                  </a:lnTo>
                  <a:lnTo>
                    <a:pt x="424814" y="886713"/>
                  </a:lnTo>
                  <a:lnTo>
                    <a:pt x="413385" y="937513"/>
                  </a:lnTo>
                  <a:lnTo>
                    <a:pt x="454250" y="937513"/>
                  </a:lnTo>
                  <a:lnTo>
                    <a:pt x="826515" y="462025"/>
                  </a:lnTo>
                  <a:lnTo>
                    <a:pt x="730376" y="359663"/>
                  </a:lnTo>
                  <a:lnTo>
                    <a:pt x="749300" y="345693"/>
                  </a:lnTo>
                  <a:lnTo>
                    <a:pt x="781303" y="315213"/>
                  </a:lnTo>
                  <a:lnTo>
                    <a:pt x="799084" y="289305"/>
                  </a:lnTo>
                  <a:lnTo>
                    <a:pt x="791590" y="235076"/>
                  </a:lnTo>
                  <a:lnTo>
                    <a:pt x="777113" y="182371"/>
                  </a:lnTo>
                  <a:lnTo>
                    <a:pt x="757047" y="131825"/>
                  </a:lnTo>
                  <a:lnTo>
                    <a:pt x="733298" y="95376"/>
                  </a:lnTo>
                  <a:lnTo>
                    <a:pt x="705738" y="61594"/>
                  </a:lnTo>
                  <a:lnTo>
                    <a:pt x="674624" y="29844"/>
                  </a:lnTo>
                  <a:lnTo>
                    <a:pt x="639790" y="458"/>
                  </a:lnTo>
                  <a:close/>
                </a:path>
              </a:pathLst>
            </a:custGeom>
            <a:solidFill>
              <a:srgbClr val="382D2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4385309" y="3293363"/>
              <a:ext cx="292735" cy="403225"/>
            </a:xfrm>
            <a:custGeom>
              <a:avLst/>
              <a:gdLst/>
              <a:ahLst/>
              <a:cxnLst/>
              <a:rect l="l" t="t" r="r" b="b"/>
              <a:pathLst>
                <a:path w="292735" h="403225">
                  <a:moveTo>
                    <a:pt x="0" y="0"/>
                  </a:moveTo>
                  <a:lnTo>
                    <a:pt x="56387" y="129412"/>
                  </a:lnTo>
                  <a:lnTo>
                    <a:pt x="74675" y="173354"/>
                  </a:lnTo>
                  <a:lnTo>
                    <a:pt x="92075" y="217804"/>
                  </a:lnTo>
                  <a:lnTo>
                    <a:pt x="108330" y="263016"/>
                  </a:lnTo>
                  <a:lnTo>
                    <a:pt x="123062" y="308863"/>
                  </a:lnTo>
                  <a:lnTo>
                    <a:pt x="135889" y="355472"/>
                  </a:lnTo>
                  <a:lnTo>
                    <a:pt x="146557" y="402970"/>
                  </a:lnTo>
                  <a:lnTo>
                    <a:pt x="158495" y="350011"/>
                  </a:lnTo>
                  <a:lnTo>
                    <a:pt x="173227" y="298068"/>
                  </a:lnTo>
                  <a:lnTo>
                    <a:pt x="190245" y="247014"/>
                  </a:lnTo>
                  <a:lnTo>
                    <a:pt x="209041" y="196722"/>
                  </a:lnTo>
                  <a:lnTo>
                    <a:pt x="229107" y="147319"/>
                  </a:lnTo>
                  <a:lnTo>
                    <a:pt x="292226" y="2285"/>
                  </a:lnTo>
                  <a:lnTo>
                    <a:pt x="260985" y="30225"/>
                  </a:lnTo>
                  <a:lnTo>
                    <a:pt x="224789" y="52450"/>
                  </a:lnTo>
                  <a:lnTo>
                    <a:pt x="186054" y="66675"/>
                  </a:lnTo>
                  <a:lnTo>
                    <a:pt x="147065" y="70865"/>
                  </a:lnTo>
                  <a:lnTo>
                    <a:pt x="107950" y="66675"/>
                  </a:lnTo>
                  <a:lnTo>
                    <a:pt x="69214" y="52450"/>
                  </a:lnTo>
                  <a:lnTo>
                    <a:pt x="33019" y="30099"/>
                  </a:lnTo>
                  <a:lnTo>
                    <a:pt x="0" y="12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 descr=""/>
          <p:cNvSpPr/>
          <p:nvPr/>
        </p:nvSpPr>
        <p:spPr>
          <a:xfrm>
            <a:off x="3941064" y="4666107"/>
            <a:ext cx="563245" cy="547370"/>
          </a:xfrm>
          <a:custGeom>
            <a:avLst/>
            <a:gdLst/>
            <a:ahLst/>
            <a:cxnLst/>
            <a:rect l="l" t="t" r="r" b="b"/>
            <a:pathLst>
              <a:path w="563245" h="547370">
                <a:moveTo>
                  <a:pt x="281305" y="0"/>
                </a:moveTo>
                <a:lnTo>
                  <a:pt x="281559" y="380"/>
                </a:lnTo>
                <a:lnTo>
                  <a:pt x="235838" y="3937"/>
                </a:lnTo>
                <a:lnTo>
                  <a:pt x="192659" y="14350"/>
                </a:lnTo>
                <a:lnTo>
                  <a:pt x="152146" y="30987"/>
                </a:lnTo>
                <a:lnTo>
                  <a:pt x="115188" y="53212"/>
                </a:lnTo>
                <a:lnTo>
                  <a:pt x="82423" y="80517"/>
                </a:lnTo>
                <a:lnTo>
                  <a:pt x="54356" y="112267"/>
                </a:lnTo>
                <a:lnTo>
                  <a:pt x="31496" y="148208"/>
                </a:lnTo>
                <a:lnTo>
                  <a:pt x="14350" y="187325"/>
                </a:lnTo>
                <a:lnTo>
                  <a:pt x="3683" y="229488"/>
                </a:lnTo>
                <a:lnTo>
                  <a:pt x="0" y="273812"/>
                </a:lnTo>
                <a:lnTo>
                  <a:pt x="3683" y="318262"/>
                </a:lnTo>
                <a:lnTo>
                  <a:pt x="14350" y="360298"/>
                </a:lnTo>
                <a:lnTo>
                  <a:pt x="31496" y="399541"/>
                </a:lnTo>
                <a:lnTo>
                  <a:pt x="54356" y="435355"/>
                </a:lnTo>
                <a:lnTo>
                  <a:pt x="82423" y="467232"/>
                </a:lnTo>
                <a:lnTo>
                  <a:pt x="115188" y="494538"/>
                </a:lnTo>
                <a:lnTo>
                  <a:pt x="152019" y="516763"/>
                </a:lnTo>
                <a:lnTo>
                  <a:pt x="192405" y="533400"/>
                </a:lnTo>
                <a:lnTo>
                  <a:pt x="235712" y="543813"/>
                </a:lnTo>
                <a:lnTo>
                  <a:pt x="281305" y="547369"/>
                </a:lnTo>
                <a:lnTo>
                  <a:pt x="327025" y="543813"/>
                </a:lnTo>
                <a:lnTo>
                  <a:pt x="370205" y="533400"/>
                </a:lnTo>
                <a:lnTo>
                  <a:pt x="410718" y="516763"/>
                </a:lnTo>
                <a:lnTo>
                  <a:pt x="447675" y="494538"/>
                </a:lnTo>
                <a:lnTo>
                  <a:pt x="480440" y="467232"/>
                </a:lnTo>
                <a:lnTo>
                  <a:pt x="505840" y="438276"/>
                </a:lnTo>
                <a:lnTo>
                  <a:pt x="506475" y="438276"/>
                </a:lnTo>
                <a:lnTo>
                  <a:pt x="531622" y="399795"/>
                </a:lnTo>
                <a:lnTo>
                  <a:pt x="548639" y="360552"/>
                </a:lnTo>
                <a:lnTo>
                  <a:pt x="559435" y="318515"/>
                </a:lnTo>
                <a:lnTo>
                  <a:pt x="562990" y="274065"/>
                </a:lnTo>
                <a:lnTo>
                  <a:pt x="559435" y="229615"/>
                </a:lnTo>
                <a:lnTo>
                  <a:pt x="548639" y="187578"/>
                </a:lnTo>
                <a:lnTo>
                  <a:pt x="531622" y="148335"/>
                </a:lnTo>
                <a:lnTo>
                  <a:pt x="508762" y="112521"/>
                </a:lnTo>
                <a:lnTo>
                  <a:pt x="281559" y="109854"/>
                </a:lnTo>
                <a:lnTo>
                  <a:pt x="326389" y="115569"/>
                </a:lnTo>
                <a:lnTo>
                  <a:pt x="366775" y="132206"/>
                </a:lnTo>
                <a:lnTo>
                  <a:pt x="400938" y="157860"/>
                </a:lnTo>
                <a:lnTo>
                  <a:pt x="427355" y="191134"/>
                </a:lnTo>
                <a:lnTo>
                  <a:pt x="444373" y="230377"/>
                </a:lnTo>
                <a:lnTo>
                  <a:pt x="450469" y="273938"/>
                </a:lnTo>
                <a:lnTo>
                  <a:pt x="444373" y="317626"/>
                </a:lnTo>
                <a:lnTo>
                  <a:pt x="427355" y="356869"/>
                </a:lnTo>
                <a:lnTo>
                  <a:pt x="400938" y="390143"/>
                </a:lnTo>
                <a:lnTo>
                  <a:pt x="366775" y="415797"/>
                </a:lnTo>
                <a:lnTo>
                  <a:pt x="326389" y="432307"/>
                </a:lnTo>
                <a:lnTo>
                  <a:pt x="283972" y="437895"/>
                </a:lnTo>
                <a:lnTo>
                  <a:pt x="281305" y="437895"/>
                </a:lnTo>
                <a:lnTo>
                  <a:pt x="236474" y="432053"/>
                </a:lnTo>
                <a:lnTo>
                  <a:pt x="196087" y="415543"/>
                </a:lnTo>
                <a:lnTo>
                  <a:pt x="161925" y="389763"/>
                </a:lnTo>
                <a:lnTo>
                  <a:pt x="135509" y="356615"/>
                </a:lnTo>
                <a:lnTo>
                  <a:pt x="118490" y="317372"/>
                </a:lnTo>
                <a:lnTo>
                  <a:pt x="112395" y="273684"/>
                </a:lnTo>
                <a:lnTo>
                  <a:pt x="118490" y="229996"/>
                </a:lnTo>
                <a:lnTo>
                  <a:pt x="135509" y="190753"/>
                </a:lnTo>
                <a:lnTo>
                  <a:pt x="161925" y="157606"/>
                </a:lnTo>
                <a:lnTo>
                  <a:pt x="196087" y="131825"/>
                </a:lnTo>
                <a:lnTo>
                  <a:pt x="236474" y="115315"/>
                </a:lnTo>
                <a:lnTo>
                  <a:pt x="281305" y="109473"/>
                </a:lnTo>
                <a:lnTo>
                  <a:pt x="506222" y="109473"/>
                </a:lnTo>
                <a:lnTo>
                  <a:pt x="480440" y="80137"/>
                </a:lnTo>
                <a:lnTo>
                  <a:pt x="447675" y="52831"/>
                </a:lnTo>
                <a:lnTo>
                  <a:pt x="410718" y="30606"/>
                </a:lnTo>
                <a:lnTo>
                  <a:pt x="370205" y="13969"/>
                </a:lnTo>
                <a:lnTo>
                  <a:pt x="327025" y="3682"/>
                </a:lnTo>
                <a:lnTo>
                  <a:pt x="28130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 descr=""/>
          <p:cNvSpPr/>
          <p:nvPr/>
        </p:nvSpPr>
        <p:spPr>
          <a:xfrm>
            <a:off x="3828542" y="5323077"/>
            <a:ext cx="788670" cy="328295"/>
          </a:xfrm>
          <a:custGeom>
            <a:avLst/>
            <a:gdLst/>
            <a:ahLst/>
            <a:cxnLst/>
            <a:rect l="l" t="t" r="r" b="b"/>
            <a:pathLst>
              <a:path w="788670" h="328295">
                <a:moveTo>
                  <a:pt x="731393" y="109347"/>
                </a:moveTo>
                <a:lnTo>
                  <a:pt x="705739" y="80137"/>
                </a:lnTo>
                <a:lnTo>
                  <a:pt x="672973" y="52832"/>
                </a:lnTo>
                <a:lnTo>
                  <a:pt x="636016" y="30607"/>
                </a:lnTo>
                <a:lnTo>
                  <a:pt x="595757" y="13970"/>
                </a:lnTo>
                <a:lnTo>
                  <a:pt x="552450" y="3556"/>
                </a:lnTo>
                <a:lnTo>
                  <a:pt x="506603" y="0"/>
                </a:lnTo>
                <a:lnTo>
                  <a:pt x="281432" y="0"/>
                </a:lnTo>
                <a:lnTo>
                  <a:pt x="235839" y="3556"/>
                </a:lnTo>
                <a:lnTo>
                  <a:pt x="192532" y="13970"/>
                </a:lnTo>
                <a:lnTo>
                  <a:pt x="152146" y="30607"/>
                </a:lnTo>
                <a:lnTo>
                  <a:pt x="115316" y="52832"/>
                </a:lnTo>
                <a:lnTo>
                  <a:pt x="82550" y="80137"/>
                </a:lnTo>
                <a:lnTo>
                  <a:pt x="54483" y="112014"/>
                </a:lnTo>
                <a:lnTo>
                  <a:pt x="31496" y="147955"/>
                </a:lnTo>
                <a:lnTo>
                  <a:pt x="14478" y="187071"/>
                </a:lnTo>
                <a:lnTo>
                  <a:pt x="3683" y="229235"/>
                </a:lnTo>
                <a:lnTo>
                  <a:pt x="0" y="273558"/>
                </a:lnTo>
                <a:lnTo>
                  <a:pt x="4445" y="294767"/>
                </a:lnTo>
                <a:lnTo>
                  <a:pt x="16510" y="312166"/>
                </a:lnTo>
                <a:lnTo>
                  <a:pt x="34417" y="323850"/>
                </a:lnTo>
                <a:lnTo>
                  <a:pt x="56261" y="328295"/>
                </a:lnTo>
                <a:lnTo>
                  <a:pt x="78105" y="323850"/>
                </a:lnTo>
                <a:lnTo>
                  <a:pt x="96012" y="312166"/>
                </a:lnTo>
                <a:lnTo>
                  <a:pt x="108077" y="294767"/>
                </a:lnTo>
                <a:lnTo>
                  <a:pt x="112522" y="273558"/>
                </a:lnTo>
                <a:lnTo>
                  <a:pt x="118618" y="229870"/>
                </a:lnTo>
                <a:lnTo>
                  <a:pt x="135636" y="190627"/>
                </a:lnTo>
                <a:lnTo>
                  <a:pt x="162052" y="157480"/>
                </a:lnTo>
                <a:lnTo>
                  <a:pt x="196215" y="131699"/>
                </a:lnTo>
                <a:lnTo>
                  <a:pt x="236601" y="115189"/>
                </a:lnTo>
                <a:lnTo>
                  <a:pt x="281432" y="109347"/>
                </a:lnTo>
                <a:lnTo>
                  <a:pt x="731393" y="109347"/>
                </a:lnTo>
                <a:close/>
              </a:path>
              <a:path w="788670" h="328295">
                <a:moveTo>
                  <a:pt x="788162" y="273558"/>
                </a:moveTo>
                <a:lnTo>
                  <a:pt x="784606" y="229235"/>
                </a:lnTo>
                <a:lnTo>
                  <a:pt x="773811" y="187198"/>
                </a:lnTo>
                <a:lnTo>
                  <a:pt x="756793" y="147955"/>
                </a:lnTo>
                <a:lnTo>
                  <a:pt x="733933" y="112141"/>
                </a:lnTo>
                <a:lnTo>
                  <a:pt x="731393" y="109474"/>
                </a:lnTo>
                <a:lnTo>
                  <a:pt x="506603" y="109474"/>
                </a:lnTo>
                <a:lnTo>
                  <a:pt x="551434" y="115316"/>
                </a:lnTo>
                <a:lnTo>
                  <a:pt x="591947" y="131826"/>
                </a:lnTo>
                <a:lnTo>
                  <a:pt x="626110" y="157480"/>
                </a:lnTo>
                <a:lnTo>
                  <a:pt x="652526" y="190754"/>
                </a:lnTo>
                <a:lnTo>
                  <a:pt x="669544" y="229997"/>
                </a:lnTo>
                <a:lnTo>
                  <a:pt x="675513" y="273558"/>
                </a:lnTo>
                <a:lnTo>
                  <a:pt x="680085" y="294894"/>
                </a:lnTo>
                <a:lnTo>
                  <a:pt x="692150" y="312293"/>
                </a:lnTo>
                <a:lnTo>
                  <a:pt x="710057" y="323977"/>
                </a:lnTo>
                <a:lnTo>
                  <a:pt x="731901" y="328295"/>
                </a:lnTo>
                <a:lnTo>
                  <a:pt x="753745" y="323977"/>
                </a:lnTo>
                <a:lnTo>
                  <a:pt x="771652" y="312293"/>
                </a:lnTo>
                <a:lnTo>
                  <a:pt x="783844" y="294894"/>
                </a:lnTo>
                <a:lnTo>
                  <a:pt x="788162" y="27355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 descr=""/>
          <p:cNvSpPr/>
          <p:nvPr/>
        </p:nvSpPr>
        <p:spPr>
          <a:xfrm>
            <a:off x="4954523" y="5268340"/>
            <a:ext cx="337820" cy="109855"/>
          </a:xfrm>
          <a:custGeom>
            <a:avLst/>
            <a:gdLst/>
            <a:ahLst/>
            <a:cxnLst/>
            <a:rect l="l" t="t" r="r" b="b"/>
            <a:pathLst>
              <a:path w="337820" h="109854">
                <a:moveTo>
                  <a:pt x="281559" y="0"/>
                </a:moveTo>
                <a:lnTo>
                  <a:pt x="56261" y="0"/>
                </a:lnTo>
                <a:lnTo>
                  <a:pt x="16510" y="16001"/>
                </a:lnTo>
                <a:lnTo>
                  <a:pt x="0" y="54737"/>
                </a:lnTo>
                <a:lnTo>
                  <a:pt x="4445" y="75946"/>
                </a:lnTo>
                <a:lnTo>
                  <a:pt x="16510" y="93345"/>
                </a:lnTo>
                <a:lnTo>
                  <a:pt x="34416" y="105029"/>
                </a:lnTo>
                <a:lnTo>
                  <a:pt x="56261" y="109474"/>
                </a:lnTo>
                <a:lnTo>
                  <a:pt x="281559" y="109474"/>
                </a:lnTo>
                <a:lnTo>
                  <a:pt x="303402" y="105029"/>
                </a:lnTo>
                <a:lnTo>
                  <a:pt x="321310" y="93345"/>
                </a:lnTo>
                <a:lnTo>
                  <a:pt x="333375" y="75946"/>
                </a:lnTo>
                <a:lnTo>
                  <a:pt x="337820" y="54737"/>
                </a:lnTo>
                <a:lnTo>
                  <a:pt x="333375" y="33400"/>
                </a:lnTo>
                <a:lnTo>
                  <a:pt x="321310" y="16001"/>
                </a:lnTo>
                <a:lnTo>
                  <a:pt x="303402" y="4191"/>
                </a:lnTo>
                <a:lnTo>
                  <a:pt x="28155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 descr=""/>
          <p:cNvSpPr/>
          <p:nvPr/>
        </p:nvSpPr>
        <p:spPr>
          <a:xfrm>
            <a:off x="3490722" y="4338065"/>
            <a:ext cx="2364740" cy="1641475"/>
          </a:xfrm>
          <a:custGeom>
            <a:avLst/>
            <a:gdLst/>
            <a:ahLst/>
            <a:cxnLst/>
            <a:rect l="l" t="t" r="r" b="b"/>
            <a:pathLst>
              <a:path w="2364740" h="1641475">
                <a:moveTo>
                  <a:pt x="2026793" y="656717"/>
                </a:moveTo>
                <a:lnTo>
                  <a:pt x="2022221" y="635254"/>
                </a:lnTo>
                <a:lnTo>
                  <a:pt x="2010283" y="617855"/>
                </a:lnTo>
                <a:lnTo>
                  <a:pt x="1992376" y="606171"/>
                </a:lnTo>
                <a:lnTo>
                  <a:pt x="1970532" y="601853"/>
                </a:lnTo>
                <a:lnTo>
                  <a:pt x="1520063" y="601853"/>
                </a:lnTo>
                <a:lnTo>
                  <a:pt x="1480312" y="617982"/>
                </a:lnTo>
                <a:lnTo>
                  <a:pt x="1463802" y="656717"/>
                </a:lnTo>
                <a:lnTo>
                  <a:pt x="1468247" y="677926"/>
                </a:lnTo>
                <a:lnTo>
                  <a:pt x="1480312" y="695198"/>
                </a:lnTo>
                <a:lnTo>
                  <a:pt x="1498219" y="707009"/>
                </a:lnTo>
                <a:lnTo>
                  <a:pt x="1520063" y="711327"/>
                </a:lnTo>
                <a:lnTo>
                  <a:pt x="1970532" y="711327"/>
                </a:lnTo>
                <a:lnTo>
                  <a:pt x="1992376" y="707009"/>
                </a:lnTo>
                <a:lnTo>
                  <a:pt x="2010283" y="695198"/>
                </a:lnTo>
                <a:lnTo>
                  <a:pt x="2022221" y="677926"/>
                </a:lnTo>
                <a:lnTo>
                  <a:pt x="2026793" y="656717"/>
                </a:lnTo>
                <a:close/>
              </a:path>
              <a:path w="2364740" h="1641475">
                <a:moveTo>
                  <a:pt x="2364359" y="273558"/>
                </a:moveTo>
                <a:lnTo>
                  <a:pt x="2360676" y="229235"/>
                </a:lnTo>
                <a:lnTo>
                  <a:pt x="2349881" y="187198"/>
                </a:lnTo>
                <a:lnTo>
                  <a:pt x="2332863" y="147955"/>
                </a:lnTo>
                <a:lnTo>
                  <a:pt x="2307590" y="109601"/>
                </a:lnTo>
                <a:lnTo>
                  <a:pt x="2307717" y="109474"/>
                </a:lnTo>
                <a:lnTo>
                  <a:pt x="2281936" y="80264"/>
                </a:lnTo>
                <a:lnTo>
                  <a:pt x="2251964" y="55118"/>
                </a:lnTo>
                <a:lnTo>
                  <a:pt x="2251964" y="273558"/>
                </a:lnTo>
                <a:lnTo>
                  <a:pt x="2251964" y="1368044"/>
                </a:lnTo>
                <a:lnTo>
                  <a:pt x="2245868" y="1411605"/>
                </a:lnTo>
                <a:lnTo>
                  <a:pt x="2228850" y="1450848"/>
                </a:lnTo>
                <a:lnTo>
                  <a:pt x="2202434" y="1483995"/>
                </a:lnTo>
                <a:lnTo>
                  <a:pt x="2168271" y="1509776"/>
                </a:lnTo>
                <a:lnTo>
                  <a:pt x="2127885" y="1526286"/>
                </a:lnTo>
                <a:lnTo>
                  <a:pt x="2083054" y="1532128"/>
                </a:lnTo>
                <a:lnTo>
                  <a:pt x="281559" y="1532128"/>
                </a:lnTo>
                <a:lnTo>
                  <a:pt x="236601" y="1526286"/>
                </a:lnTo>
                <a:lnTo>
                  <a:pt x="196342" y="1509776"/>
                </a:lnTo>
                <a:lnTo>
                  <a:pt x="162052" y="1483995"/>
                </a:lnTo>
                <a:lnTo>
                  <a:pt x="135636" y="1450848"/>
                </a:lnTo>
                <a:lnTo>
                  <a:pt x="118618" y="1411605"/>
                </a:lnTo>
                <a:lnTo>
                  <a:pt x="112649" y="1368044"/>
                </a:lnTo>
                <a:lnTo>
                  <a:pt x="112649" y="273558"/>
                </a:lnTo>
                <a:lnTo>
                  <a:pt x="118618" y="229997"/>
                </a:lnTo>
                <a:lnTo>
                  <a:pt x="135636" y="190754"/>
                </a:lnTo>
                <a:lnTo>
                  <a:pt x="162052" y="157607"/>
                </a:lnTo>
                <a:lnTo>
                  <a:pt x="196342" y="131826"/>
                </a:lnTo>
                <a:lnTo>
                  <a:pt x="236601" y="115316"/>
                </a:lnTo>
                <a:lnTo>
                  <a:pt x="281559" y="109474"/>
                </a:lnTo>
                <a:lnTo>
                  <a:pt x="2083054" y="109474"/>
                </a:lnTo>
                <a:lnTo>
                  <a:pt x="2127885" y="115316"/>
                </a:lnTo>
                <a:lnTo>
                  <a:pt x="2168271" y="131826"/>
                </a:lnTo>
                <a:lnTo>
                  <a:pt x="2202434" y="157607"/>
                </a:lnTo>
                <a:lnTo>
                  <a:pt x="2228850" y="190754"/>
                </a:lnTo>
                <a:lnTo>
                  <a:pt x="2245868" y="229997"/>
                </a:lnTo>
                <a:lnTo>
                  <a:pt x="2251964" y="273558"/>
                </a:lnTo>
                <a:lnTo>
                  <a:pt x="2251964" y="55118"/>
                </a:lnTo>
                <a:lnTo>
                  <a:pt x="2212340" y="30734"/>
                </a:lnTo>
                <a:lnTo>
                  <a:pt x="2172081" y="14097"/>
                </a:lnTo>
                <a:lnTo>
                  <a:pt x="2128647" y="3556"/>
                </a:lnTo>
                <a:lnTo>
                  <a:pt x="2083054" y="0"/>
                </a:lnTo>
                <a:lnTo>
                  <a:pt x="281559" y="0"/>
                </a:lnTo>
                <a:lnTo>
                  <a:pt x="235839" y="3556"/>
                </a:lnTo>
                <a:lnTo>
                  <a:pt x="192659" y="13970"/>
                </a:lnTo>
                <a:lnTo>
                  <a:pt x="152273" y="30607"/>
                </a:lnTo>
                <a:lnTo>
                  <a:pt x="115443" y="52832"/>
                </a:lnTo>
                <a:lnTo>
                  <a:pt x="82550" y="80264"/>
                </a:lnTo>
                <a:lnTo>
                  <a:pt x="54356" y="112014"/>
                </a:lnTo>
                <a:lnTo>
                  <a:pt x="31496" y="147955"/>
                </a:lnTo>
                <a:lnTo>
                  <a:pt x="14351" y="187198"/>
                </a:lnTo>
                <a:lnTo>
                  <a:pt x="3683" y="229235"/>
                </a:lnTo>
                <a:lnTo>
                  <a:pt x="0" y="273558"/>
                </a:lnTo>
                <a:lnTo>
                  <a:pt x="0" y="1368044"/>
                </a:lnTo>
                <a:lnTo>
                  <a:pt x="3683" y="1412367"/>
                </a:lnTo>
                <a:lnTo>
                  <a:pt x="14351" y="1454404"/>
                </a:lnTo>
                <a:lnTo>
                  <a:pt x="31369" y="1493647"/>
                </a:lnTo>
                <a:lnTo>
                  <a:pt x="54356" y="1529461"/>
                </a:lnTo>
                <a:lnTo>
                  <a:pt x="82423" y="1561338"/>
                </a:lnTo>
                <a:lnTo>
                  <a:pt x="115189" y="1588643"/>
                </a:lnTo>
                <a:lnTo>
                  <a:pt x="152019" y="1610868"/>
                </a:lnTo>
                <a:lnTo>
                  <a:pt x="192405" y="1627505"/>
                </a:lnTo>
                <a:lnTo>
                  <a:pt x="235712" y="1637919"/>
                </a:lnTo>
                <a:lnTo>
                  <a:pt x="281305" y="1641475"/>
                </a:lnTo>
                <a:lnTo>
                  <a:pt x="2083054" y="1641475"/>
                </a:lnTo>
                <a:lnTo>
                  <a:pt x="2128647" y="1637919"/>
                </a:lnTo>
                <a:lnTo>
                  <a:pt x="2171954" y="1627505"/>
                </a:lnTo>
                <a:lnTo>
                  <a:pt x="2212340" y="1610868"/>
                </a:lnTo>
                <a:lnTo>
                  <a:pt x="2249043" y="1588643"/>
                </a:lnTo>
                <a:lnTo>
                  <a:pt x="2281936" y="1561338"/>
                </a:lnTo>
                <a:lnTo>
                  <a:pt x="2307590" y="1532128"/>
                </a:lnTo>
                <a:lnTo>
                  <a:pt x="2332863" y="1493647"/>
                </a:lnTo>
                <a:lnTo>
                  <a:pt x="2349881" y="1454404"/>
                </a:lnTo>
                <a:lnTo>
                  <a:pt x="2360676" y="1412367"/>
                </a:lnTo>
                <a:lnTo>
                  <a:pt x="2364359" y="1368044"/>
                </a:lnTo>
                <a:lnTo>
                  <a:pt x="2364359" y="27355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8" name="object 18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028188" y="6928104"/>
            <a:ext cx="3243072" cy="2058924"/>
          </a:xfrm>
          <a:prstGeom prst="rect">
            <a:avLst/>
          </a:prstGeom>
        </p:spPr>
      </p:pic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xfrm>
            <a:off x="4545076" y="-14731"/>
            <a:ext cx="9533890" cy="10160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50"/>
              <a:t>IDENTITAS</a:t>
            </a:r>
            <a:r>
              <a:rPr dirty="0" spc="-370"/>
              <a:t> </a:t>
            </a:r>
            <a:r>
              <a:rPr dirty="0" spc="-10"/>
              <a:t>MAHASISWA</a:t>
            </a:r>
          </a:p>
        </p:txBody>
      </p:sp>
      <p:sp>
        <p:nvSpPr>
          <p:cNvPr id="20" name="object 20" descr=""/>
          <p:cNvSpPr txBox="1"/>
          <p:nvPr/>
        </p:nvSpPr>
        <p:spPr>
          <a:xfrm>
            <a:off x="6353555" y="2217674"/>
            <a:ext cx="1167765" cy="5441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400" spc="-20">
                <a:solidFill>
                  <a:srgbClr val="84482F"/>
                </a:solidFill>
                <a:latin typeface="Arial"/>
                <a:cs typeface="Arial"/>
              </a:rPr>
              <a:t>Nama</a:t>
            </a:r>
            <a:endParaRPr sz="3400">
              <a:latin typeface="Arial"/>
              <a:cs typeface="Arial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7983219" y="2217674"/>
            <a:ext cx="4413885" cy="5441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400">
                <a:solidFill>
                  <a:srgbClr val="84482F"/>
                </a:solidFill>
                <a:latin typeface="Arial"/>
                <a:cs typeface="Arial"/>
              </a:rPr>
              <a:t>: </a:t>
            </a:r>
            <a:r>
              <a:rPr dirty="0" sz="3400" spc="-20">
                <a:solidFill>
                  <a:srgbClr val="84482F"/>
                </a:solidFill>
                <a:latin typeface="Arial"/>
                <a:cs typeface="Arial"/>
              </a:rPr>
              <a:t>HUSNA</a:t>
            </a:r>
            <a:r>
              <a:rPr dirty="0" sz="3400" spc="-225">
                <a:solidFill>
                  <a:srgbClr val="84482F"/>
                </a:solidFill>
                <a:latin typeface="Arial"/>
                <a:cs typeface="Arial"/>
              </a:rPr>
              <a:t> </a:t>
            </a:r>
            <a:r>
              <a:rPr dirty="0" sz="3400" spc="-10">
                <a:solidFill>
                  <a:srgbClr val="84482F"/>
                </a:solidFill>
                <a:latin typeface="Arial"/>
                <a:cs typeface="Arial"/>
              </a:rPr>
              <a:t>SALSABILLA</a:t>
            </a:r>
            <a:endParaRPr sz="3400">
              <a:latin typeface="Arial"/>
              <a:cs typeface="Arial"/>
            </a:endParaRPr>
          </a:p>
        </p:txBody>
      </p:sp>
      <p:sp>
        <p:nvSpPr>
          <p:cNvPr id="22" name="object 22" descr=""/>
          <p:cNvSpPr txBox="1"/>
          <p:nvPr/>
        </p:nvSpPr>
        <p:spPr>
          <a:xfrm>
            <a:off x="6972300" y="4713224"/>
            <a:ext cx="3813810" cy="5441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400" spc="65">
                <a:solidFill>
                  <a:srgbClr val="84482F"/>
                </a:solidFill>
                <a:latin typeface="Arial"/>
                <a:cs typeface="Arial"/>
              </a:rPr>
              <a:t>Nim</a:t>
            </a:r>
            <a:r>
              <a:rPr dirty="0" sz="3400" spc="-65">
                <a:solidFill>
                  <a:srgbClr val="84482F"/>
                </a:solidFill>
                <a:latin typeface="Arial"/>
                <a:cs typeface="Arial"/>
              </a:rPr>
              <a:t> </a:t>
            </a:r>
            <a:r>
              <a:rPr dirty="0" sz="3400">
                <a:solidFill>
                  <a:srgbClr val="84482F"/>
                </a:solidFill>
                <a:latin typeface="Arial"/>
                <a:cs typeface="Arial"/>
              </a:rPr>
              <a:t>:</a:t>
            </a:r>
            <a:r>
              <a:rPr dirty="0" sz="3400" spc="425">
                <a:solidFill>
                  <a:srgbClr val="84482F"/>
                </a:solidFill>
                <a:latin typeface="Arial"/>
                <a:cs typeface="Arial"/>
              </a:rPr>
              <a:t> </a:t>
            </a:r>
            <a:r>
              <a:rPr dirty="0" sz="3400" spc="130">
                <a:solidFill>
                  <a:srgbClr val="84482F"/>
                </a:solidFill>
                <a:latin typeface="Arial"/>
                <a:cs typeface="Arial"/>
              </a:rPr>
              <a:t>2300018083</a:t>
            </a:r>
            <a:endParaRPr sz="3400">
              <a:latin typeface="Arial"/>
              <a:cs typeface="Arial"/>
            </a:endParaRPr>
          </a:p>
        </p:txBody>
      </p:sp>
      <p:sp>
        <p:nvSpPr>
          <p:cNvPr id="23" name="object 23" descr=""/>
          <p:cNvSpPr txBox="1"/>
          <p:nvPr/>
        </p:nvSpPr>
        <p:spPr>
          <a:xfrm>
            <a:off x="6974840" y="7529321"/>
            <a:ext cx="4284980" cy="5441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400">
                <a:solidFill>
                  <a:srgbClr val="84482F"/>
                </a:solidFill>
                <a:latin typeface="Arial"/>
                <a:cs typeface="Arial"/>
              </a:rPr>
              <a:t>Prodi</a:t>
            </a:r>
            <a:r>
              <a:rPr dirty="0" sz="3400" spc="-90">
                <a:solidFill>
                  <a:srgbClr val="84482F"/>
                </a:solidFill>
                <a:latin typeface="Arial"/>
                <a:cs typeface="Arial"/>
              </a:rPr>
              <a:t> </a:t>
            </a:r>
            <a:r>
              <a:rPr dirty="0" sz="3400">
                <a:solidFill>
                  <a:srgbClr val="84482F"/>
                </a:solidFill>
                <a:latin typeface="Arial"/>
                <a:cs typeface="Arial"/>
              </a:rPr>
              <a:t>:</a:t>
            </a:r>
            <a:r>
              <a:rPr dirty="0" sz="3400" spc="-65">
                <a:solidFill>
                  <a:srgbClr val="84482F"/>
                </a:solidFill>
                <a:latin typeface="Arial"/>
                <a:cs typeface="Arial"/>
              </a:rPr>
              <a:t> </a:t>
            </a:r>
            <a:r>
              <a:rPr dirty="0" sz="3400" spc="-30">
                <a:solidFill>
                  <a:srgbClr val="84482F"/>
                </a:solidFill>
                <a:latin typeface="Arial"/>
                <a:cs typeface="Arial"/>
              </a:rPr>
              <a:t>INFORMATIKA</a:t>
            </a:r>
            <a:endParaRPr sz="3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337280" y="7903462"/>
            <a:ext cx="1950719" cy="2383534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7340036"/>
            <a:ext cx="7607045" cy="2946961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1628901" y="2065099"/>
            <a:ext cx="12574270" cy="1301750"/>
          </a:xfrm>
          <a:prstGeom prst="rect">
            <a:avLst/>
          </a:prstGeom>
        </p:spPr>
        <p:txBody>
          <a:bodyPr wrap="square" lIns="0" tIns="4699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70"/>
              </a:spcBef>
            </a:pPr>
            <a:r>
              <a:rPr dirty="0" sz="2500" spc="-45">
                <a:solidFill>
                  <a:srgbClr val="84482F"/>
                </a:solidFill>
                <a:latin typeface="Arial Black"/>
                <a:cs typeface="Arial Black"/>
              </a:rPr>
              <a:t>Deskripsi</a:t>
            </a:r>
            <a:endParaRPr sz="2500">
              <a:latin typeface="Arial Black"/>
              <a:cs typeface="Arial Black"/>
            </a:endParaRPr>
          </a:p>
          <a:p>
            <a:pPr marL="12700">
              <a:lnSpc>
                <a:spcPct val="100000"/>
              </a:lnSpc>
              <a:spcBef>
                <a:spcPts val="280"/>
              </a:spcBef>
            </a:pPr>
            <a:r>
              <a:rPr dirty="0" sz="2500" spc="65">
                <a:solidFill>
                  <a:srgbClr val="84482F"/>
                </a:solidFill>
                <a:latin typeface="Arial"/>
                <a:cs typeface="Arial"/>
              </a:rPr>
              <a:t>Aplikasi</a:t>
            </a:r>
            <a:r>
              <a:rPr dirty="0" sz="2500" spc="300">
                <a:solidFill>
                  <a:srgbClr val="84482F"/>
                </a:solidFill>
                <a:latin typeface="Arial"/>
                <a:cs typeface="Arial"/>
              </a:rPr>
              <a:t> </a:t>
            </a:r>
            <a:r>
              <a:rPr dirty="0" sz="2500">
                <a:solidFill>
                  <a:srgbClr val="84482F"/>
                </a:solidFill>
                <a:latin typeface="Arial"/>
                <a:cs typeface="Arial"/>
              </a:rPr>
              <a:t>ini</a:t>
            </a:r>
            <a:r>
              <a:rPr dirty="0" sz="2500" spc="300">
                <a:solidFill>
                  <a:srgbClr val="84482F"/>
                </a:solidFill>
                <a:latin typeface="Arial"/>
                <a:cs typeface="Arial"/>
              </a:rPr>
              <a:t> </a:t>
            </a:r>
            <a:r>
              <a:rPr dirty="0" sz="2500">
                <a:solidFill>
                  <a:srgbClr val="84482F"/>
                </a:solidFill>
                <a:latin typeface="Arial"/>
                <a:cs typeface="Arial"/>
              </a:rPr>
              <a:t>di</a:t>
            </a:r>
            <a:r>
              <a:rPr dirty="0" sz="2500" spc="295">
                <a:solidFill>
                  <a:srgbClr val="84482F"/>
                </a:solidFill>
                <a:latin typeface="Arial"/>
                <a:cs typeface="Arial"/>
              </a:rPr>
              <a:t> </a:t>
            </a:r>
            <a:r>
              <a:rPr dirty="0" sz="2500">
                <a:solidFill>
                  <a:srgbClr val="84482F"/>
                </a:solidFill>
                <a:latin typeface="Arial"/>
                <a:cs typeface="Arial"/>
              </a:rPr>
              <a:t>buat</a:t>
            </a:r>
            <a:r>
              <a:rPr dirty="0" sz="2500" spc="315">
                <a:solidFill>
                  <a:srgbClr val="84482F"/>
                </a:solidFill>
                <a:latin typeface="Arial"/>
                <a:cs typeface="Arial"/>
              </a:rPr>
              <a:t> </a:t>
            </a:r>
            <a:r>
              <a:rPr dirty="0" sz="2500" spc="60">
                <a:solidFill>
                  <a:srgbClr val="84482F"/>
                </a:solidFill>
                <a:latin typeface="Arial"/>
                <a:cs typeface="Arial"/>
              </a:rPr>
              <a:t>untuk</a:t>
            </a:r>
            <a:r>
              <a:rPr dirty="0" sz="2500" spc="325">
                <a:solidFill>
                  <a:srgbClr val="84482F"/>
                </a:solidFill>
                <a:latin typeface="Arial"/>
                <a:cs typeface="Arial"/>
              </a:rPr>
              <a:t> </a:t>
            </a:r>
            <a:r>
              <a:rPr dirty="0" sz="2500" spc="60">
                <a:solidFill>
                  <a:srgbClr val="84482F"/>
                </a:solidFill>
                <a:latin typeface="Arial"/>
                <a:cs typeface="Arial"/>
              </a:rPr>
              <a:t>memudahkan</a:t>
            </a:r>
            <a:r>
              <a:rPr dirty="0" sz="2500" spc="340">
                <a:solidFill>
                  <a:srgbClr val="84482F"/>
                </a:solidFill>
                <a:latin typeface="Arial"/>
                <a:cs typeface="Arial"/>
              </a:rPr>
              <a:t> </a:t>
            </a:r>
            <a:r>
              <a:rPr dirty="0" sz="2500" spc="55">
                <a:solidFill>
                  <a:srgbClr val="84482F"/>
                </a:solidFill>
                <a:latin typeface="Arial"/>
                <a:cs typeface="Arial"/>
              </a:rPr>
              <a:t>custumer</a:t>
            </a:r>
            <a:r>
              <a:rPr dirty="0" sz="2500" spc="340">
                <a:solidFill>
                  <a:srgbClr val="84482F"/>
                </a:solidFill>
                <a:latin typeface="Arial"/>
                <a:cs typeface="Arial"/>
              </a:rPr>
              <a:t> </a:t>
            </a:r>
            <a:r>
              <a:rPr dirty="0" sz="2500" spc="60">
                <a:solidFill>
                  <a:srgbClr val="84482F"/>
                </a:solidFill>
                <a:latin typeface="Arial"/>
                <a:cs typeface="Arial"/>
              </a:rPr>
              <a:t>untuk</a:t>
            </a:r>
            <a:r>
              <a:rPr dirty="0" sz="2500" spc="325">
                <a:solidFill>
                  <a:srgbClr val="84482F"/>
                </a:solidFill>
                <a:latin typeface="Arial"/>
                <a:cs typeface="Arial"/>
              </a:rPr>
              <a:t> </a:t>
            </a:r>
            <a:r>
              <a:rPr dirty="0" sz="2500" spc="55">
                <a:solidFill>
                  <a:srgbClr val="84482F"/>
                </a:solidFill>
                <a:latin typeface="Arial"/>
                <a:cs typeface="Arial"/>
              </a:rPr>
              <a:t>memilih</a:t>
            </a:r>
            <a:r>
              <a:rPr dirty="0" sz="2500" spc="340">
                <a:solidFill>
                  <a:srgbClr val="84482F"/>
                </a:solidFill>
                <a:latin typeface="Arial"/>
                <a:cs typeface="Arial"/>
              </a:rPr>
              <a:t> </a:t>
            </a:r>
            <a:r>
              <a:rPr dirty="0" sz="2500" spc="50">
                <a:solidFill>
                  <a:srgbClr val="84482F"/>
                </a:solidFill>
                <a:latin typeface="Arial"/>
                <a:cs typeface="Arial"/>
              </a:rPr>
              <a:t>model</a:t>
            </a:r>
            <a:r>
              <a:rPr dirty="0" sz="2500" spc="305">
                <a:solidFill>
                  <a:srgbClr val="84482F"/>
                </a:solidFill>
                <a:latin typeface="Arial"/>
                <a:cs typeface="Arial"/>
              </a:rPr>
              <a:t> </a:t>
            </a:r>
            <a:r>
              <a:rPr dirty="0" sz="2500" spc="60">
                <a:solidFill>
                  <a:srgbClr val="84482F"/>
                </a:solidFill>
                <a:latin typeface="Arial"/>
                <a:cs typeface="Arial"/>
              </a:rPr>
              <a:t>sepatu</a:t>
            </a:r>
            <a:r>
              <a:rPr dirty="0" sz="2500" spc="310">
                <a:solidFill>
                  <a:srgbClr val="84482F"/>
                </a:solidFill>
                <a:latin typeface="Arial"/>
                <a:cs typeface="Arial"/>
              </a:rPr>
              <a:t> </a:t>
            </a:r>
            <a:r>
              <a:rPr dirty="0" sz="2500" spc="-20">
                <a:solidFill>
                  <a:srgbClr val="84482F"/>
                </a:solidFill>
                <a:latin typeface="Arial"/>
                <a:cs typeface="Arial"/>
              </a:rPr>
              <a:t>yang</a:t>
            </a:r>
            <a:endParaRPr sz="2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00"/>
              </a:spcBef>
            </a:pPr>
            <a:r>
              <a:rPr dirty="0" sz="2500" spc="55">
                <a:solidFill>
                  <a:srgbClr val="84482F"/>
                </a:solidFill>
                <a:latin typeface="Arial"/>
                <a:cs typeface="Arial"/>
              </a:rPr>
              <a:t>mereka</a:t>
            </a:r>
            <a:r>
              <a:rPr dirty="0" sz="2500" spc="290">
                <a:solidFill>
                  <a:srgbClr val="84482F"/>
                </a:solidFill>
                <a:latin typeface="Arial"/>
                <a:cs typeface="Arial"/>
              </a:rPr>
              <a:t> </a:t>
            </a:r>
            <a:r>
              <a:rPr dirty="0" sz="2500" spc="50">
                <a:solidFill>
                  <a:srgbClr val="84482F"/>
                </a:solidFill>
                <a:latin typeface="Arial"/>
                <a:cs typeface="Arial"/>
              </a:rPr>
              <a:t>inginkan</a:t>
            </a:r>
            <a:endParaRPr sz="2500">
              <a:latin typeface="Arial"/>
              <a:cs typeface="Arial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8000238" y="3750817"/>
            <a:ext cx="3212465" cy="15601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500" spc="-100">
                <a:solidFill>
                  <a:srgbClr val="84482F"/>
                </a:solidFill>
                <a:latin typeface="Arial Black"/>
                <a:cs typeface="Arial Black"/>
              </a:rPr>
              <a:t>Fitur-</a:t>
            </a:r>
            <a:r>
              <a:rPr dirty="0" sz="2500" spc="-35">
                <a:solidFill>
                  <a:srgbClr val="84482F"/>
                </a:solidFill>
                <a:latin typeface="Arial Black"/>
                <a:cs typeface="Arial Black"/>
              </a:rPr>
              <a:t>fitur</a:t>
            </a:r>
            <a:r>
              <a:rPr dirty="0" sz="2500" spc="-190">
                <a:solidFill>
                  <a:srgbClr val="84482F"/>
                </a:solidFill>
                <a:latin typeface="Arial Black"/>
                <a:cs typeface="Arial Black"/>
              </a:rPr>
              <a:t> </a:t>
            </a:r>
            <a:r>
              <a:rPr dirty="0" sz="2500" spc="-50">
                <a:solidFill>
                  <a:srgbClr val="84482F"/>
                </a:solidFill>
                <a:latin typeface="Arial Black"/>
                <a:cs typeface="Arial Black"/>
              </a:rPr>
              <a:t>:</a:t>
            </a:r>
            <a:endParaRPr sz="2500">
              <a:latin typeface="Arial Black"/>
              <a:cs typeface="Arial Black"/>
            </a:endParaRPr>
          </a:p>
          <a:p>
            <a:pPr marL="196215">
              <a:lnSpc>
                <a:spcPct val="100000"/>
              </a:lnSpc>
              <a:spcBef>
                <a:spcPts val="80"/>
              </a:spcBef>
            </a:pPr>
            <a:r>
              <a:rPr dirty="0" sz="2500" spc="60">
                <a:solidFill>
                  <a:srgbClr val="84482F"/>
                </a:solidFill>
                <a:latin typeface="Arial"/>
                <a:cs typeface="Arial"/>
              </a:rPr>
              <a:t>Input</a:t>
            </a:r>
            <a:r>
              <a:rPr dirty="0" sz="2500" spc="280">
                <a:solidFill>
                  <a:srgbClr val="84482F"/>
                </a:solidFill>
                <a:latin typeface="Arial"/>
                <a:cs typeface="Arial"/>
              </a:rPr>
              <a:t> </a:t>
            </a:r>
            <a:r>
              <a:rPr dirty="0" sz="2500" spc="-20">
                <a:solidFill>
                  <a:srgbClr val="84482F"/>
                </a:solidFill>
                <a:latin typeface="Arial"/>
                <a:cs typeface="Arial"/>
              </a:rPr>
              <a:t>nama</a:t>
            </a:r>
            <a:endParaRPr sz="2500">
              <a:latin typeface="Arial"/>
              <a:cs typeface="Arial"/>
            </a:endParaRPr>
          </a:p>
          <a:p>
            <a:pPr marL="196215" marR="5080">
              <a:lnSpc>
                <a:spcPct val="100000"/>
              </a:lnSpc>
            </a:pPr>
            <a:r>
              <a:rPr dirty="0" sz="2500">
                <a:solidFill>
                  <a:srgbClr val="84482F"/>
                </a:solidFill>
                <a:latin typeface="Arial"/>
                <a:cs typeface="Arial"/>
              </a:rPr>
              <a:t>Input</a:t>
            </a:r>
            <a:r>
              <a:rPr dirty="0" sz="2500" spc="245">
                <a:solidFill>
                  <a:srgbClr val="84482F"/>
                </a:solidFill>
                <a:latin typeface="Arial"/>
                <a:cs typeface="Arial"/>
              </a:rPr>
              <a:t> </a:t>
            </a:r>
            <a:r>
              <a:rPr dirty="0" sz="2500">
                <a:solidFill>
                  <a:srgbClr val="84482F"/>
                </a:solidFill>
                <a:latin typeface="Arial"/>
                <a:cs typeface="Arial"/>
              </a:rPr>
              <a:t>jenis</a:t>
            </a:r>
            <a:r>
              <a:rPr dirty="0" sz="2500" spc="235">
                <a:solidFill>
                  <a:srgbClr val="84482F"/>
                </a:solidFill>
                <a:latin typeface="Arial"/>
                <a:cs typeface="Arial"/>
              </a:rPr>
              <a:t> </a:t>
            </a:r>
            <a:r>
              <a:rPr dirty="0" sz="2500" spc="-10">
                <a:solidFill>
                  <a:srgbClr val="84482F"/>
                </a:solidFill>
                <a:latin typeface="Arial"/>
                <a:cs typeface="Arial"/>
              </a:rPr>
              <a:t>sepatu </a:t>
            </a:r>
            <a:r>
              <a:rPr dirty="0" sz="2500" spc="55">
                <a:solidFill>
                  <a:srgbClr val="84482F"/>
                </a:solidFill>
                <a:latin typeface="Arial"/>
                <a:cs typeface="Arial"/>
              </a:rPr>
              <a:t>Input</a:t>
            </a:r>
            <a:r>
              <a:rPr dirty="0" sz="2500" spc="280">
                <a:solidFill>
                  <a:srgbClr val="84482F"/>
                </a:solidFill>
                <a:latin typeface="Arial"/>
                <a:cs typeface="Arial"/>
              </a:rPr>
              <a:t> </a:t>
            </a:r>
            <a:r>
              <a:rPr dirty="0" sz="2500" spc="50">
                <a:solidFill>
                  <a:srgbClr val="84482F"/>
                </a:solidFill>
                <a:latin typeface="Arial"/>
                <a:cs typeface="Arial"/>
              </a:rPr>
              <a:t>ukuran</a:t>
            </a:r>
            <a:r>
              <a:rPr dirty="0" sz="2500" spc="330">
                <a:solidFill>
                  <a:srgbClr val="84482F"/>
                </a:solidFill>
                <a:latin typeface="Arial"/>
                <a:cs typeface="Arial"/>
              </a:rPr>
              <a:t> </a:t>
            </a:r>
            <a:r>
              <a:rPr dirty="0" sz="2500" spc="-10">
                <a:solidFill>
                  <a:srgbClr val="84482F"/>
                </a:solidFill>
                <a:latin typeface="Arial"/>
                <a:cs typeface="Arial"/>
              </a:rPr>
              <a:t>sepatu</a:t>
            </a:r>
            <a:endParaRPr sz="2500">
              <a:latin typeface="Arial"/>
              <a:cs typeface="Arial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4906009" y="4141724"/>
            <a:ext cx="137160" cy="11690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500" spc="-50">
                <a:solidFill>
                  <a:srgbClr val="84482F"/>
                </a:solidFill>
                <a:latin typeface="Arial"/>
                <a:cs typeface="Arial"/>
              </a:rPr>
              <a:t>•</a:t>
            </a:r>
            <a:endParaRPr sz="2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2500" spc="-50">
                <a:solidFill>
                  <a:srgbClr val="84482F"/>
                </a:solidFill>
                <a:latin typeface="Arial"/>
                <a:cs typeface="Arial"/>
              </a:rPr>
              <a:t>•</a:t>
            </a:r>
            <a:endParaRPr sz="2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2500" spc="-50">
                <a:solidFill>
                  <a:srgbClr val="84482F"/>
                </a:solidFill>
                <a:latin typeface="Arial"/>
                <a:cs typeface="Arial"/>
              </a:rPr>
              <a:t>•</a:t>
            </a:r>
            <a:endParaRPr sz="2500">
              <a:latin typeface="Arial"/>
              <a:cs typeface="Arial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4416805" y="5990139"/>
            <a:ext cx="5335905" cy="2254250"/>
          </a:xfrm>
          <a:prstGeom prst="rect">
            <a:avLst/>
          </a:prstGeom>
        </p:spPr>
        <p:txBody>
          <a:bodyPr wrap="square" lIns="0" tIns="69215" rIns="0" bIns="0" rtlCol="0" vert="horz">
            <a:spAutoFit/>
          </a:bodyPr>
          <a:lstStyle/>
          <a:p>
            <a:pPr marL="28575">
              <a:lnSpc>
                <a:spcPct val="100000"/>
              </a:lnSpc>
              <a:spcBef>
                <a:spcPts val="545"/>
              </a:spcBef>
              <a:tabLst>
                <a:tab pos="1798955" algn="l"/>
              </a:tabLst>
            </a:pPr>
            <a:r>
              <a:rPr dirty="0" sz="2500">
                <a:solidFill>
                  <a:srgbClr val="84482F"/>
                </a:solidFill>
                <a:latin typeface="Arial"/>
                <a:cs typeface="Arial"/>
              </a:rPr>
              <a:t>Phone</a:t>
            </a:r>
            <a:r>
              <a:rPr dirty="0" sz="2500" spc="-80">
                <a:solidFill>
                  <a:srgbClr val="84482F"/>
                </a:solidFill>
                <a:latin typeface="Arial"/>
                <a:cs typeface="Arial"/>
              </a:rPr>
              <a:t> </a:t>
            </a:r>
            <a:r>
              <a:rPr dirty="0" sz="2500" spc="-50">
                <a:solidFill>
                  <a:srgbClr val="84482F"/>
                </a:solidFill>
                <a:latin typeface="Arial"/>
                <a:cs typeface="Arial"/>
              </a:rPr>
              <a:t>:</a:t>
            </a:r>
            <a:r>
              <a:rPr dirty="0" sz="2500">
                <a:solidFill>
                  <a:srgbClr val="84482F"/>
                </a:solidFill>
                <a:latin typeface="Arial"/>
                <a:cs typeface="Arial"/>
              </a:rPr>
              <a:t>	</a:t>
            </a:r>
            <a:r>
              <a:rPr dirty="0" sz="2500" spc="-10">
                <a:solidFill>
                  <a:srgbClr val="84482F"/>
                </a:solidFill>
                <a:latin typeface="Arial"/>
                <a:cs typeface="Arial"/>
              </a:rPr>
              <a:t>081215694822</a:t>
            </a:r>
            <a:endParaRPr sz="2500">
              <a:latin typeface="Arial"/>
              <a:cs typeface="Arial"/>
            </a:endParaRPr>
          </a:p>
          <a:p>
            <a:pPr marL="33020">
              <a:lnSpc>
                <a:spcPct val="100000"/>
              </a:lnSpc>
              <a:spcBef>
                <a:spcPts val="445"/>
              </a:spcBef>
              <a:tabLst>
                <a:tab pos="1325880" algn="l"/>
                <a:tab pos="1560830" algn="l"/>
              </a:tabLst>
            </a:pPr>
            <a:r>
              <a:rPr dirty="0" sz="2500" spc="-10">
                <a:solidFill>
                  <a:srgbClr val="84482F"/>
                </a:solidFill>
                <a:latin typeface="Arial"/>
                <a:cs typeface="Arial"/>
              </a:rPr>
              <a:t>Website</a:t>
            </a:r>
            <a:r>
              <a:rPr dirty="0" sz="2500">
                <a:solidFill>
                  <a:srgbClr val="84482F"/>
                </a:solidFill>
                <a:latin typeface="Arial"/>
                <a:cs typeface="Arial"/>
              </a:rPr>
              <a:t>	</a:t>
            </a:r>
            <a:r>
              <a:rPr dirty="0" sz="2500" spc="-50">
                <a:solidFill>
                  <a:srgbClr val="84482F"/>
                </a:solidFill>
                <a:latin typeface="Arial"/>
                <a:cs typeface="Arial"/>
              </a:rPr>
              <a:t>:</a:t>
            </a:r>
            <a:r>
              <a:rPr dirty="0" sz="2500">
                <a:solidFill>
                  <a:srgbClr val="84482F"/>
                </a:solidFill>
                <a:latin typeface="Arial"/>
                <a:cs typeface="Arial"/>
              </a:rPr>
              <a:t>	</a:t>
            </a:r>
            <a:r>
              <a:rPr dirty="0" u="sng" sz="2500" spc="-1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4"/>
              </a:rPr>
              <a:t>www.shoescollections.com</a:t>
            </a:r>
            <a:endParaRPr sz="2500">
              <a:latin typeface="Arial"/>
              <a:cs typeface="Arial"/>
            </a:endParaRPr>
          </a:p>
          <a:p>
            <a:pPr marL="12700" marR="5080">
              <a:lnSpc>
                <a:spcPct val="123400"/>
              </a:lnSpc>
              <a:tabLst>
                <a:tab pos="987425" algn="l"/>
                <a:tab pos="1259205" algn="l"/>
              </a:tabLst>
            </a:pPr>
            <a:r>
              <a:rPr dirty="0" sz="2500" spc="-10">
                <a:solidFill>
                  <a:srgbClr val="84482F"/>
                </a:solidFill>
                <a:latin typeface="Arial"/>
                <a:cs typeface="Arial"/>
              </a:rPr>
              <a:t>Email</a:t>
            </a:r>
            <a:r>
              <a:rPr dirty="0" sz="2500">
                <a:solidFill>
                  <a:srgbClr val="84482F"/>
                </a:solidFill>
                <a:latin typeface="Arial"/>
                <a:cs typeface="Arial"/>
              </a:rPr>
              <a:t>	</a:t>
            </a:r>
            <a:r>
              <a:rPr dirty="0" sz="2500" spc="-50">
                <a:solidFill>
                  <a:srgbClr val="84482F"/>
                </a:solidFill>
                <a:latin typeface="Arial"/>
                <a:cs typeface="Arial"/>
              </a:rPr>
              <a:t>:</a:t>
            </a:r>
            <a:r>
              <a:rPr dirty="0" sz="2500">
                <a:solidFill>
                  <a:srgbClr val="84482F"/>
                </a:solidFill>
                <a:latin typeface="Arial"/>
                <a:cs typeface="Arial"/>
              </a:rPr>
              <a:t>	</a:t>
            </a:r>
            <a:r>
              <a:rPr dirty="0" u="sng" sz="2500" spc="-2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5"/>
              </a:rPr>
              <a:t>shoescollections@gmail.com</a:t>
            </a:r>
            <a:r>
              <a:rPr dirty="0" sz="2500" spc="-2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500">
                <a:solidFill>
                  <a:srgbClr val="84482F"/>
                </a:solidFill>
                <a:latin typeface="Arial"/>
                <a:cs typeface="Arial"/>
              </a:rPr>
              <a:t>Address</a:t>
            </a:r>
            <a:r>
              <a:rPr dirty="0" sz="2500" spc="-80">
                <a:solidFill>
                  <a:srgbClr val="84482F"/>
                </a:solidFill>
                <a:latin typeface="Arial"/>
                <a:cs typeface="Arial"/>
              </a:rPr>
              <a:t> </a:t>
            </a:r>
            <a:r>
              <a:rPr dirty="0" sz="2500">
                <a:solidFill>
                  <a:srgbClr val="84482F"/>
                </a:solidFill>
                <a:latin typeface="Arial"/>
                <a:cs typeface="Arial"/>
              </a:rPr>
              <a:t>:</a:t>
            </a:r>
            <a:r>
              <a:rPr dirty="0" sz="2500" spc="-70">
                <a:solidFill>
                  <a:srgbClr val="84482F"/>
                </a:solidFill>
                <a:latin typeface="Arial"/>
                <a:cs typeface="Arial"/>
              </a:rPr>
              <a:t> </a:t>
            </a:r>
            <a:r>
              <a:rPr dirty="0" sz="2500">
                <a:solidFill>
                  <a:srgbClr val="84482F"/>
                </a:solidFill>
                <a:latin typeface="Arial"/>
                <a:cs typeface="Arial"/>
              </a:rPr>
              <a:t>123</a:t>
            </a:r>
            <a:r>
              <a:rPr dirty="0" sz="2500" spc="-125">
                <a:solidFill>
                  <a:srgbClr val="84482F"/>
                </a:solidFill>
                <a:latin typeface="Arial"/>
                <a:cs typeface="Arial"/>
              </a:rPr>
              <a:t> </a:t>
            </a:r>
            <a:r>
              <a:rPr dirty="0" sz="2500" spc="-30">
                <a:solidFill>
                  <a:srgbClr val="84482F"/>
                </a:solidFill>
                <a:latin typeface="Arial"/>
                <a:cs typeface="Arial"/>
              </a:rPr>
              <a:t>Yogyakarta</a:t>
            </a:r>
            <a:r>
              <a:rPr dirty="0" sz="2500" spc="-110">
                <a:solidFill>
                  <a:srgbClr val="84482F"/>
                </a:solidFill>
                <a:latin typeface="Arial"/>
                <a:cs typeface="Arial"/>
              </a:rPr>
              <a:t> </a:t>
            </a:r>
            <a:r>
              <a:rPr dirty="0" sz="2500">
                <a:solidFill>
                  <a:srgbClr val="84482F"/>
                </a:solidFill>
                <a:latin typeface="Arial"/>
                <a:cs typeface="Arial"/>
              </a:rPr>
              <a:t>,</a:t>
            </a:r>
            <a:r>
              <a:rPr dirty="0" sz="2500" spc="-60">
                <a:solidFill>
                  <a:srgbClr val="84482F"/>
                </a:solidFill>
                <a:latin typeface="Arial"/>
                <a:cs typeface="Arial"/>
              </a:rPr>
              <a:t> </a:t>
            </a:r>
            <a:r>
              <a:rPr dirty="0" sz="2500" spc="-10">
                <a:solidFill>
                  <a:srgbClr val="84482F"/>
                </a:solidFill>
                <a:latin typeface="Arial"/>
                <a:cs typeface="Arial"/>
              </a:rPr>
              <a:t>Indonesia,</a:t>
            </a:r>
            <a:endParaRPr sz="2500">
              <a:latin typeface="Arial"/>
              <a:cs typeface="Arial"/>
            </a:endParaRPr>
          </a:p>
          <a:p>
            <a:pPr marL="501015">
              <a:lnSpc>
                <a:spcPct val="100000"/>
              </a:lnSpc>
              <a:spcBef>
                <a:spcPts val="254"/>
              </a:spcBef>
            </a:pPr>
            <a:r>
              <a:rPr dirty="0" sz="2500">
                <a:solidFill>
                  <a:srgbClr val="84482F"/>
                </a:solidFill>
                <a:latin typeface="Arial"/>
                <a:cs typeface="Arial"/>
              </a:rPr>
              <a:t>ST</a:t>
            </a:r>
            <a:r>
              <a:rPr dirty="0" sz="2500" spc="-90">
                <a:solidFill>
                  <a:srgbClr val="84482F"/>
                </a:solidFill>
                <a:latin typeface="Arial"/>
                <a:cs typeface="Arial"/>
              </a:rPr>
              <a:t> </a:t>
            </a:r>
            <a:r>
              <a:rPr dirty="0" sz="2500" spc="-10">
                <a:solidFill>
                  <a:srgbClr val="84482F"/>
                </a:solidFill>
                <a:latin typeface="Arial"/>
                <a:cs typeface="Arial"/>
              </a:rPr>
              <a:t>12345</a:t>
            </a:r>
            <a:endParaRPr sz="2500">
              <a:latin typeface="Arial"/>
              <a:cs typeface="Arial"/>
            </a:endParaRPr>
          </a:p>
        </p:txBody>
      </p:sp>
      <p:grpSp>
        <p:nvGrpSpPr>
          <p:cNvPr id="8" name="object 8" descr=""/>
          <p:cNvGrpSpPr/>
          <p:nvPr/>
        </p:nvGrpSpPr>
        <p:grpSpPr>
          <a:xfrm>
            <a:off x="1638300" y="3696461"/>
            <a:ext cx="3188970" cy="3180080"/>
            <a:chOff x="1638300" y="3696461"/>
            <a:chExt cx="3188970" cy="3180080"/>
          </a:xfrm>
        </p:grpSpPr>
        <p:sp>
          <p:nvSpPr>
            <p:cNvPr id="9" name="object 9" descr=""/>
            <p:cNvSpPr/>
            <p:nvPr/>
          </p:nvSpPr>
          <p:spPr>
            <a:xfrm>
              <a:off x="1638300" y="3696461"/>
              <a:ext cx="3188970" cy="3176270"/>
            </a:xfrm>
            <a:custGeom>
              <a:avLst/>
              <a:gdLst/>
              <a:ahLst/>
              <a:cxnLst/>
              <a:rect l="l" t="t" r="r" b="b"/>
              <a:pathLst>
                <a:path w="3188970" h="3176270">
                  <a:moveTo>
                    <a:pt x="1594485" y="0"/>
                  </a:moveTo>
                  <a:lnTo>
                    <a:pt x="1544320" y="508"/>
                  </a:lnTo>
                  <a:lnTo>
                    <a:pt x="1494536" y="2667"/>
                  </a:lnTo>
                  <a:lnTo>
                    <a:pt x="1445006" y="6350"/>
                  </a:lnTo>
                  <a:lnTo>
                    <a:pt x="1395730" y="11557"/>
                  </a:lnTo>
                  <a:lnTo>
                    <a:pt x="1346835" y="18288"/>
                  </a:lnTo>
                  <a:lnTo>
                    <a:pt x="1298320" y="26543"/>
                  </a:lnTo>
                  <a:lnTo>
                    <a:pt x="1250188" y="36195"/>
                  </a:lnTo>
                  <a:lnTo>
                    <a:pt x="1202563" y="47244"/>
                  </a:lnTo>
                  <a:lnTo>
                    <a:pt x="1155319" y="59944"/>
                  </a:lnTo>
                  <a:lnTo>
                    <a:pt x="1108583" y="73914"/>
                  </a:lnTo>
                  <a:lnTo>
                    <a:pt x="1062355" y="89281"/>
                  </a:lnTo>
                  <a:lnTo>
                    <a:pt x="1016635" y="106172"/>
                  </a:lnTo>
                  <a:lnTo>
                    <a:pt x="971550" y="124333"/>
                  </a:lnTo>
                  <a:lnTo>
                    <a:pt x="927100" y="143764"/>
                  </a:lnTo>
                  <a:lnTo>
                    <a:pt x="883285" y="164719"/>
                  </a:lnTo>
                  <a:lnTo>
                    <a:pt x="840232" y="186817"/>
                  </a:lnTo>
                  <a:lnTo>
                    <a:pt x="797687" y="210312"/>
                  </a:lnTo>
                  <a:lnTo>
                    <a:pt x="756031" y="235077"/>
                  </a:lnTo>
                  <a:lnTo>
                    <a:pt x="715137" y="261112"/>
                  </a:lnTo>
                  <a:lnTo>
                    <a:pt x="675005" y="288417"/>
                  </a:lnTo>
                  <a:lnTo>
                    <a:pt x="635635" y="316992"/>
                  </a:lnTo>
                  <a:lnTo>
                    <a:pt x="597281" y="346710"/>
                  </a:lnTo>
                  <a:lnTo>
                    <a:pt x="559688" y="377698"/>
                  </a:lnTo>
                  <a:lnTo>
                    <a:pt x="522986" y="409702"/>
                  </a:lnTo>
                  <a:lnTo>
                    <a:pt x="487299" y="442976"/>
                  </a:lnTo>
                  <a:lnTo>
                    <a:pt x="452627" y="477393"/>
                  </a:lnTo>
                  <a:lnTo>
                    <a:pt x="418973" y="512953"/>
                  </a:lnTo>
                  <a:lnTo>
                    <a:pt x="386206" y="549656"/>
                  </a:lnTo>
                  <a:lnTo>
                    <a:pt x="354711" y="587375"/>
                  </a:lnTo>
                  <a:lnTo>
                    <a:pt x="324231" y="626237"/>
                  </a:lnTo>
                  <a:lnTo>
                    <a:pt x="294767" y="666115"/>
                  </a:lnTo>
                  <a:lnTo>
                    <a:pt x="266573" y="707009"/>
                  </a:lnTo>
                  <a:lnTo>
                    <a:pt x="239649" y="749046"/>
                  </a:lnTo>
                  <a:lnTo>
                    <a:pt x="213868" y="791972"/>
                  </a:lnTo>
                  <a:lnTo>
                    <a:pt x="189356" y="835660"/>
                  </a:lnTo>
                  <a:lnTo>
                    <a:pt x="166497" y="879983"/>
                  </a:lnTo>
                  <a:lnTo>
                    <a:pt x="145033" y="924814"/>
                  </a:lnTo>
                  <a:lnTo>
                    <a:pt x="125094" y="970153"/>
                  </a:lnTo>
                  <a:lnTo>
                    <a:pt x="106552" y="1015873"/>
                  </a:lnTo>
                  <a:lnTo>
                    <a:pt x="89535" y="1062101"/>
                  </a:lnTo>
                  <a:lnTo>
                    <a:pt x="74041" y="1108583"/>
                  </a:lnTo>
                  <a:lnTo>
                    <a:pt x="59943" y="1155573"/>
                  </a:lnTo>
                  <a:lnTo>
                    <a:pt x="47370" y="1202817"/>
                  </a:lnTo>
                  <a:lnTo>
                    <a:pt x="36194" y="1250315"/>
                  </a:lnTo>
                  <a:lnTo>
                    <a:pt x="26669" y="1298067"/>
                  </a:lnTo>
                  <a:lnTo>
                    <a:pt x="18542" y="1346073"/>
                  </a:lnTo>
                  <a:lnTo>
                    <a:pt x="11811" y="1394206"/>
                  </a:lnTo>
                  <a:lnTo>
                    <a:pt x="6604" y="1442593"/>
                  </a:lnTo>
                  <a:lnTo>
                    <a:pt x="2920" y="1490980"/>
                  </a:lnTo>
                  <a:lnTo>
                    <a:pt x="762" y="1539494"/>
                  </a:lnTo>
                  <a:lnTo>
                    <a:pt x="0" y="1587881"/>
                  </a:lnTo>
                  <a:lnTo>
                    <a:pt x="762" y="1636395"/>
                  </a:lnTo>
                  <a:lnTo>
                    <a:pt x="2920" y="1684909"/>
                  </a:lnTo>
                  <a:lnTo>
                    <a:pt x="6604" y="1733296"/>
                  </a:lnTo>
                  <a:lnTo>
                    <a:pt x="11811" y="1781683"/>
                  </a:lnTo>
                  <a:lnTo>
                    <a:pt x="18542" y="1829816"/>
                  </a:lnTo>
                  <a:lnTo>
                    <a:pt x="26669" y="1877822"/>
                  </a:lnTo>
                  <a:lnTo>
                    <a:pt x="36194" y="1925574"/>
                  </a:lnTo>
                  <a:lnTo>
                    <a:pt x="47370" y="1973072"/>
                  </a:lnTo>
                  <a:lnTo>
                    <a:pt x="59943" y="2020316"/>
                  </a:lnTo>
                  <a:lnTo>
                    <a:pt x="74041" y="2067306"/>
                  </a:lnTo>
                  <a:lnTo>
                    <a:pt x="89535" y="2113788"/>
                  </a:lnTo>
                  <a:lnTo>
                    <a:pt x="106552" y="2160016"/>
                  </a:lnTo>
                  <a:lnTo>
                    <a:pt x="125094" y="2205736"/>
                  </a:lnTo>
                  <a:lnTo>
                    <a:pt x="145033" y="2251075"/>
                  </a:lnTo>
                  <a:lnTo>
                    <a:pt x="166497" y="2295906"/>
                  </a:lnTo>
                  <a:lnTo>
                    <a:pt x="189356" y="2340229"/>
                  </a:lnTo>
                  <a:lnTo>
                    <a:pt x="213868" y="2383917"/>
                  </a:lnTo>
                  <a:lnTo>
                    <a:pt x="239649" y="2426843"/>
                  </a:lnTo>
                  <a:lnTo>
                    <a:pt x="266573" y="2468880"/>
                  </a:lnTo>
                  <a:lnTo>
                    <a:pt x="294767" y="2509774"/>
                  </a:lnTo>
                  <a:lnTo>
                    <a:pt x="324231" y="2549652"/>
                  </a:lnTo>
                  <a:lnTo>
                    <a:pt x="354711" y="2588514"/>
                  </a:lnTo>
                  <a:lnTo>
                    <a:pt x="386206" y="2626233"/>
                  </a:lnTo>
                  <a:lnTo>
                    <a:pt x="418973" y="2662936"/>
                  </a:lnTo>
                  <a:lnTo>
                    <a:pt x="452627" y="2698496"/>
                  </a:lnTo>
                  <a:lnTo>
                    <a:pt x="487299" y="2732913"/>
                  </a:lnTo>
                  <a:lnTo>
                    <a:pt x="522986" y="2766187"/>
                  </a:lnTo>
                  <a:lnTo>
                    <a:pt x="559688" y="2798191"/>
                  </a:lnTo>
                  <a:lnTo>
                    <a:pt x="597281" y="2829179"/>
                  </a:lnTo>
                  <a:lnTo>
                    <a:pt x="635635" y="2858897"/>
                  </a:lnTo>
                  <a:lnTo>
                    <a:pt x="675005" y="2887472"/>
                  </a:lnTo>
                  <a:lnTo>
                    <a:pt x="715137" y="2914777"/>
                  </a:lnTo>
                  <a:lnTo>
                    <a:pt x="756031" y="2940812"/>
                  </a:lnTo>
                  <a:lnTo>
                    <a:pt x="797687" y="2965577"/>
                  </a:lnTo>
                  <a:lnTo>
                    <a:pt x="840232" y="2989072"/>
                  </a:lnTo>
                  <a:lnTo>
                    <a:pt x="883285" y="3011170"/>
                  </a:lnTo>
                  <a:lnTo>
                    <a:pt x="927100" y="3032125"/>
                  </a:lnTo>
                  <a:lnTo>
                    <a:pt x="971550" y="3051556"/>
                  </a:lnTo>
                  <a:lnTo>
                    <a:pt x="1016635" y="3069717"/>
                  </a:lnTo>
                  <a:lnTo>
                    <a:pt x="1062355" y="3086608"/>
                  </a:lnTo>
                  <a:lnTo>
                    <a:pt x="1108583" y="3101975"/>
                  </a:lnTo>
                  <a:lnTo>
                    <a:pt x="1155319" y="3115945"/>
                  </a:lnTo>
                  <a:lnTo>
                    <a:pt x="1202563" y="3128645"/>
                  </a:lnTo>
                  <a:lnTo>
                    <a:pt x="1250188" y="3139694"/>
                  </a:lnTo>
                  <a:lnTo>
                    <a:pt x="1298320" y="3149346"/>
                  </a:lnTo>
                  <a:lnTo>
                    <a:pt x="1346835" y="3157601"/>
                  </a:lnTo>
                  <a:lnTo>
                    <a:pt x="1395730" y="3164332"/>
                  </a:lnTo>
                  <a:lnTo>
                    <a:pt x="1445006" y="3169539"/>
                  </a:lnTo>
                  <a:lnTo>
                    <a:pt x="1494536" y="3173222"/>
                  </a:lnTo>
                  <a:lnTo>
                    <a:pt x="1544320" y="3175381"/>
                  </a:lnTo>
                  <a:lnTo>
                    <a:pt x="1594485" y="3175889"/>
                  </a:lnTo>
                  <a:lnTo>
                    <a:pt x="1644523" y="3175381"/>
                  </a:lnTo>
                  <a:lnTo>
                    <a:pt x="1694307" y="3173222"/>
                  </a:lnTo>
                  <a:lnTo>
                    <a:pt x="1743964" y="3169539"/>
                  </a:lnTo>
                  <a:lnTo>
                    <a:pt x="1793113" y="3164332"/>
                  </a:lnTo>
                  <a:lnTo>
                    <a:pt x="1842008" y="3157601"/>
                  </a:lnTo>
                  <a:lnTo>
                    <a:pt x="1890522" y="3149346"/>
                  </a:lnTo>
                  <a:lnTo>
                    <a:pt x="1938654" y="3139694"/>
                  </a:lnTo>
                  <a:lnTo>
                    <a:pt x="1986407" y="3128645"/>
                  </a:lnTo>
                  <a:lnTo>
                    <a:pt x="2033651" y="3115945"/>
                  </a:lnTo>
                  <a:lnTo>
                    <a:pt x="2080387" y="3101975"/>
                  </a:lnTo>
                  <a:lnTo>
                    <a:pt x="2126615" y="3086608"/>
                  </a:lnTo>
                  <a:lnTo>
                    <a:pt x="2172208" y="3069717"/>
                  </a:lnTo>
                  <a:lnTo>
                    <a:pt x="2217292" y="3051556"/>
                  </a:lnTo>
                  <a:lnTo>
                    <a:pt x="2261742" y="3032125"/>
                  </a:lnTo>
                  <a:lnTo>
                    <a:pt x="2305558" y="3011170"/>
                  </a:lnTo>
                  <a:lnTo>
                    <a:pt x="2348738" y="2989072"/>
                  </a:lnTo>
                  <a:lnTo>
                    <a:pt x="2391155" y="2965577"/>
                  </a:lnTo>
                  <a:lnTo>
                    <a:pt x="2432812" y="2940812"/>
                  </a:lnTo>
                  <a:lnTo>
                    <a:pt x="2473833" y="2914777"/>
                  </a:lnTo>
                  <a:lnTo>
                    <a:pt x="2513965" y="2887472"/>
                  </a:lnTo>
                  <a:lnTo>
                    <a:pt x="2553208" y="2858897"/>
                  </a:lnTo>
                  <a:lnTo>
                    <a:pt x="2591689" y="2829179"/>
                  </a:lnTo>
                  <a:lnTo>
                    <a:pt x="2629280" y="2798191"/>
                  </a:lnTo>
                  <a:lnTo>
                    <a:pt x="2665857" y="2766187"/>
                  </a:lnTo>
                  <a:lnTo>
                    <a:pt x="2701544" y="2732913"/>
                  </a:lnTo>
                  <a:lnTo>
                    <a:pt x="2736341" y="2698496"/>
                  </a:lnTo>
                  <a:lnTo>
                    <a:pt x="2769997" y="2662936"/>
                  </a:lnTo>
                  <a:lnTo>
                    <a:pt x="2802636" y="2626233"/>
                  </a:lnTo>
                  <a:lnTo>
                    <a:pt x="2834259" y="2588514"/>
                  </a:lnTo>
                  <a:lnTo>
                    <a:pt x="2864739" y="2549652"/>
                  </a:lnTo>
                  <a:lnTo>
                    <a:pt x="2894076" y="2509774"/>
                  </a:lnTo>
                  <a:lnTo>
                    <a:pt x="2922270" y="2468880"/>
                  </a:lnTo>
                  <a:lnTo>
                    <a:pt x="2949321" y="2426843"/>
                  </a:lnTo>
                  <a:lnTo>
                    <a:pt x="2975102" y="2383917"/>
                  </a:lnTo>
                  <a:lnTo>
                    <a:pt x="2999486" y="2340229"/>
                  </a:lnTo>
                  <a:lnTo>
                    <a:pt x="3022473" y="2295906"/>
                  </a:lnTo>
                  <a:lnTo>
                    <a:pt x="3043936" y="2251075"/>
                  </a:lnTo>
                  <a:lnTo>
                    <a:pt x="3063875" y="2205736"/>
                  </a:lnTo>
                  <a:lnTo>
                    <a:pt x="3082416" y="2160016"/>
                  </a:lnTo>
                  <a:lnTo>
                    <a:pt x="3099435" y="2113788"/>
                  </a:lnTo>
                  <a:lnTo>
                    <a:pt x="3114929" y="2067306"/>
                  </a:lnTo>
                  <a:lnTo>
                    <a:pt x="3129026" y="2020316"/>
                  </a:lnTo>
                  <a:lnTo>
                    <a:pt x="3141599" y="1973072"/>
                  </a:lnTo>
                  <a:lnTo>
                    <a:pt x="3152648" y="1925574"/>
                  </a:lnTo>
                  <a:lnTo>
                    <a:pt x="3162300" y="1877822"/>
                  </a:lnTo>
                  <a:lnTo>
                    <a:pt x="3170428" y="1829816"/>
                  </a:lnTo>
                  <a:lnTo>
                    <a:pt x="3177032" y="1781683"/>
                  </a:lnTo>
                  <a:lnTo>
                    <a:pt x="3182239" y="1733296"/>
                  </a:lnTo>
                  <a:lnTo>
                    <a:pt x="3185922" y="1684909"/>
                  </a:lnTo>
                  <a:lnTo>
                    <a:pt x="3188208" y="1636395"/>
                  </a:lnTo>
                  <a:lnTo>
                    <a:pt x="3188842" y="1587881"/>
                  </a:lnTo>
                  <a:lnTo>
                    <a:pt x="3188208" y="1539494"/>
                  </a:lnTo>
                  <a:lnTo>
                    <a:pt x="3185922" y="1490980"/>
                  </a:lnTo>
                  <a:lnTo>
                    <a:pt x="3182239" y="1442593"/>
                  </a:lnTo>
                  <a:lnTo>
                    <a:pt x="3177032" y="1394206"/>
                  </a:lnTo>
                  <a:lnTo>
                    <a:pt x="3170428" y="1346073"/>
                  </a:lnTo>
                  <a:lnTo>
                    <a:pt x="3162300" y="1298067"/>
                  </a:lnTo>
                  <a:lnTo>
                    <a:pt x="3152648" y="1250315"/>
                  </a:lnTo>
                  <a:lnTo>
                    <a:pt x="3141599" y="1202817"/>
                  </a:lnTo>
                  <a:lnTo>
                    <a:pt x="3129026" y="1155573"/>
                  </a:lnTo>
                  <a:lnTo>
                    <a:pt x="3114929" y="1108583"/>
                  </a:lnTo>
                  <a:lnTo>
                    <a:pt x="3099435" y="1062101"/>
                  </a:lnTo>
                  <a:lnTo>
                    <a:pt x="3082416" y="1015873"/>
                  </a:lnTo>
                  <a:lnTo>
                    <a:pt x="3063875" y="970153"/>
                  </a:lnTo>
                  <a:lnTo>
                    <a:pt x="3043936" y="924814"/>
                  </a:lnTo>
                  <a:lnTo>
                    <a:pt x="3022473" y="879983"/>
                  </a:lnTo>
                  <a:lnTo>
                    <a:pt x="2999486" y="835660"/>
                  </a:lnTo>
                  <a:lnTo>
                    <a:pt x="2975102" y="791972"/>
                  </a:lnTo>
                  <a:lnTo>
                    <a:pt x="2949321" y="749046"/>
                  </a:lnTo>
                  <a:lnTo>
                    <a:pt x="2922270" y="707009"/>
                  </a:lnTo>
                  <a:lnTo>
                    <a:pt x="2894076" y="666115"/>
                  </a:lnTo>
                  <a:lnTo>
                    <a:pt x="2864739" y="626237"/>
                  </a:lnTo>
                  <a:lnTo>
                    <a:pt x="2834259" y="587375"/>
                  </a:lnTo>
                  <a:lnTo>
                    <a:pt x="2802636" y="549656"/>
                  </a:lnTo>
                  <a:lnTo>
                    <a:pt x="2769997" y="512953"/>
                  </a:lnTo>
                  <a:lnTo>
                    <a:pt x="2736341" y="477393"/>
                  </a:lnTo>
                  <a:lnTo>
                    <a:pt x="2701544" y="442976"/>
                  </a:lnTo>
                  <a:lnTo>
                    <a:pt x="2665857" y="409702"/>
                  </a:lnTo>
                  <a:lnTo>
                    <a:pt x="2629280" y="377698"/>
                  </a:lnTo>
                  <a:lnTo>
                    <a:pt x="2591689" y="346710"/>
                  </a:lnTo>
                  <a:lnTo>
                    <a:pt x="2553208" y="316992"/>
                  </a:lnTo>
                  <a:lnTo>
                    <a:pt x="2513965" y="288417"/>
                  </a:lnTo>
                  <a:lnTo>
                    <a:pt x="2473833" y="261112"/>
                  </a:lnTo>
                  <a:lnTo>
                    <a:pt x="2432812" y="235077"/>
                  </a:lnTo>
                  <a:lnTo>
                    <a:pt x="2391155" y="210312"/>
                  </a:lnTo>
                  <a:lnTo>
                    <a:pt x="2348738" y="186817"/>
                  </a:lnTo>
                  <a:lnTo>
                    <a:pt x="2305558" y="164719"/>
                  </a:lnTo>
                  <a:lnTo>
                    <a:pt x="2261742" y="143764"/>
                  </a:lnTo>
                  <a:lnTo>
                    <a:pt x="2217292" y="124333"/>
                  </a:lnTo>
                  <a:lnTo>
                    <a:pt x="2172208" y="106172"/>
                  </a:lnTo>
                  <a:lnTo>
                    <a:pt x="2126615" y="89281"/>
                  </a:lnTo>
                  <a:lnTo>
                    <a:pt x="2080387" y="73914"/>
                  </a:lnTo>
                  <a:lnTo>
                    <a:pt x="2033651" y="59944"/>
                  </a:lnTo>
                  <a:lnTo>
                    <a:pt x="1986407" y="47244"/>
                  </a:lnTo>
                  <a:lnTo>
                    <a:pt x="1938654" y="36195"/>
                  </a:lnTo>
                  <a:lnTo>
                    <a:pt x="1890522" y="26543"/>
                  </a:lnTo>
                  <a:lnTo>
                    <a:pt x="1842008" y="18288"/>
                  </a:lnTo>
                  <a:lnTo>
                    <a:pt x="1793113" y="11557"/>
                  </a:lnTo>
                  <a:lnTo>
                    <a:pt x="1743964" y="6350"/>
                  </a:lnTo>
                  <a:lnTo>
                    <a:pt x="1694307" y="2667"/>
                  </a:lnTo>
                  <a:lnTo>
                    <a:pt x="1644523" y="508"/>
                  </a:lnTo>
                  <a:lnTo>
                    <a:pt x="1594485" y="0"/>
                  </a:lnTo>
                  <a:close/>
                </a:path>
              </a:pathLst>
            </a:custGeom>
            <a:solidFill>
              <a:srgbClr val="84482F">
                <a:alpha val="58822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38122" y="3790949"/>
              <a:ext cx="2988564" cy="2988564"/>
            </a:xfrm>
            <a:prstGeom prst="rect">
              <a:avLst/>
            </a:prstGeom>
          </p:spPr>
        </p:pic>
        <p:sp>
          <p:nvSpPr>
            <p:cNvPr id="11" name="object 11" descr=""/>
            <p:cNvSpPr/>
            <p:nvPr/>
          </p:nvSpPr>
          <p:spPr>
            <a:xfrm>
              <a:off x="1641348" y="3701033"/>
              <a:ext cx="3182620" cy="3175635"/>
            </a:xfrm>
            <a:custGeom>
              <a:avLst/>
              <a:gdLst/>
              <a:ahLst/>
              <a:cxnLst/>
              <a:rect l="l" t="t" r="r" b="b"/>
              <a:pathLst>
                <a:path w="3182620" h="3175634">
                  <a:moveTo>
                    <a:pt x="1243279" y="38100"/>
                  </a:moveTo>
                  <a:lnTo>
                    <a:pt x="1242949" y="38100"/>
                  </a:lnTo>
                  <a:lnTo>
                    <a:pt x="1166228" y="58432"/>
                  </a:lnTo>
                  <a:lnTo>
                    <a:pt x="1243279" y="38100"/>
                  </a:lnTo>
                  <a:close/>
                </a:path>
                <a:path w="3182620" h="3175634">
                  <a:moveTo>
                    <a:pt x="1250861" y="3048254"/>
                  </a:moveTo>
                  <a:lnTo>
                    <a:pt x="1156716" y="3022854"/>
                  </a:lnTo>
                  <a:lnTo>
                    <a:pt x="1250442" y="3048254"/>
                  </a:lnTo>
                  <a:lnTo>
                    <a:pt x="1250861" y="3048254"/>
                  </a:lnTo>
                  <a:close/>
                </a:path>
                <a:path w="3182620" h="3175634">
                  <a:moveTo>
                    <a:pt x="1390142" y="12700"/>
                  </a:moveTo>
                  <a:lnTo>
                    <a:pt x="1339596" y="12700"/>
                  </a:lnTo>
                  <a:lnTo>
                    <a:pt x="1243279" y="38100"/>
                  </a:lnTo>
                  <a:lnTo>
                    <a:pt x="1291590" y="38100"/>
                  </a:lnTo>
                  <a:lnTo>
                    <a:pt x="1390142" y="12700"/>
                  </a:lnTo>
                  <a:close/>
                </a:path>
                <a:path w="3182620" h="3175634">
                  <a:moveTo>
                    <a:pt x="1442974" y="101600"/>
                  </a:moveTo>
                  <a:lnTo>
                    <a:pt x="1393190" y="101600"/>
                  </a:lnTo>
                  <a:lnTo>
                    <a:pt x="1296416" y="127000"/>
                  </a:lnTo>
                  <a:lnTo>
                    <a:pt x="1248537" y="127000"/>
                  </a:lnTo>
                  <a:lnTo>
                    <a:pt x="1154430" y="152400"/>
                  </a:lnTo>
                  <a:lnTo>
                    <a:pt x="1108075" y="177800"/>
                  </a:lnTo>
                  <a:lnTo>
                    <a:pt x="1017143" y="203200"/>
                  </a:lnTo>
                  <a:lnTo>
                    <a:pt x="972566" y="228600"/>
                  </a:lnTo>
                  <a:lnTo>
                    <a:pt x="928624" y="241300"/>
                  </a:lnTo>
                  <a:lnTo>
                    <a:pt x="842772" y="292100"/>
                  </a:lnTo>
                  <a:lnTo>
                    <a:pt x="800989" y="317500"/>
                  </a:lnTo>
                  <a:lnTo>
                    <a:pt x="759968" y="342900"/>
                  </a:lnTo>
                  <a:lnTo>
                    <a:pt x="719709" y="368300"/>
                  </a:lnTo>
                  <a:lnTo>
                    <a:pt x="680212" y="406400"/>
                  </a:lnTo>
                  <a:lnTo>
                    <a:pt x="641604" y="431800"/>
                  </a:lnTo>
                  <a:lnTo>
                    <a:pt x="603885" y="469900"/>
                  </a:lnTo>
                  <a:lnTo>
                    <a:pt x="567182" y="495300"/>
                  </a:lnTo>
                  <a:lnTo>
                    <a:pt x="531241" y="533400"/>
                  </a:lnTo>
                  <a:lnTo>
                    <a:pt x="494538" y="571500"/>
                  </a:lnTo>
                  <a:lnTo>
                    <a:pt x="459232" y="609600"/>
                  </a:lnTo>
                  <a:lnTo>
                    <a:pt x="425450" y="647700"/>
                  </a:lnTo>
                  <a:lnTo>
                    <a:pt x="393192" y="685800"/>
                  </a:lnTo>
                  <a:lnTo>
                    <a:pt x="362458" y="736600"/>
                  </a:lnTo>
                  <a:lnTo>
                    <a:pt x="333248" y="774700"/>
                  </a:lnTo>
                  <a:lnTo>
                    <a:pt x="305689" y="825627"/>
                  </a:lnTo>
                  <a:lnTo>
                    <a:pt x="279527" y="863727"/>
                  </a:lnTo>
                  <a:lnTo>
                    <a:pt x="255016" y="914527"/>
                  </a:lnTo>
                  <a:lnTo>
                    <a:pt x="232029" y="965327"/>
                  </a:lnTo>
                  <a:lnTo>
                    <a:pt x="210693" y="1003427"/>
                  </a:lnTo>
                  <a:lnTo>
                    <a:pt x="192024" y="1054227"/>
                  </a:lnTo>
                  <a:lnTo>
                    <a:pt x="174879" y="1105027"/>
                  </a:lnTo>
                  <a:lnTo>
                    <a:pt x="159512" y="1143127"/>
                  </a:lnTo>
                  <a:lnTo>
                    <a:pt x="145542" y="1193927"/>
                  </a:lnTo>
                  <a:lnTo>
                    <a:pt x="133350" y="1244727"/>
                  </a:lnTo>
                  <a:lnTo>
                    <a:pt x="122682" y="1295527"/>
                  </a:lnTo>
                  <a:lnTo>
                    <a:pt x="113665" y="1346327"/>
                  </a:lnTo>
                  <a:lnTo>
                    <a:pt x="106299" y="1397127"/>
                  </a:lnTo>
                  <a:lnTo>
                    <a:pt x="100584" y="1435227"/>
                  </a:lnTo>
                  <a:lnTo>
                    <a:pt x="96520" y="1486027"/>
                  </a:lnTo>
                  <a:lnTo>
                    <a:pt x="94107" y="1536827"/>
                  </a:lnTo>
                  <a:lnTo>
                    <a:pt x="93218" y="1587627"/>
                  </a:lnTo>
                  <a:lnTo>
                    <a:pt x="93980" y="1638427"/>
                  </a:lnTo>
                  <a:lnTo>
                    <a:pt x="96393" y="1689227"/>
                  </a:lnTo>
                  <a:lnTo>
                    <a:pt x="100457" y="1740027"/>
                  </a:lnTo>
                  <a:lnTo>
                    <a:pt x="106045" y="1790827"/>
                  </a:lnTo>
                  <a:lnTo>
                    <a:pt x="113284" y="1841627"/>
                  </a:lnTo>
                  <a:lnTo>
                    <a:pt x="122047" y="1879727"/>
                  </a:lnTo>
                  <a:lnTo>
                    <a:pt x="132334" y="1930527"/>
                  </a:lnTo>
                  <a:lnTo>
                    <a:pt x="144145" y="1981327"/>
                  </a:lnTo>
                  <a:lnTo>
                    <a:pt x="157480" y="2032127"/>
                  </a:lnTo>
                  <a:lnTo>
                    <a:pt x="172339" y="2070227"/>
                  </a:lnTo>
                  <a:lnTo>
                    <a:pt x="188722" y="2121027"/>
                  </a:lnTo>
                  <a:lnTo>
                    <a:pt x="206502" y="2159127"/>
                  </a:lnTo>
                  <a:lnTo>
                    <a:pt x="225806" y="2209927"/>
                  </a:lnTo>
                  <a:lnTo>
                    <a:pt x="246634" y="2248027"/>
                  </a:lnTo>
                  <a:lnTo>
                    <a:pt x="268859" y="2298827"/>
                  </a:lnTo>
                  <a:lnTo>
                    <a:pt x="292481" y="2336927"/>
                  </a:lnTo>
                  <a:lnTo>
                    <a:pt x="317500" y="2375027"/>
                  </a:lnTo>
                  <a:lnTo>
                    <a:pt x="344043" y="2425954"/>
                  </a:lnTo>
                  <a:lnTo>
                    <a:pt x="371983" y="2464054"/>
                  </a:lnTo>
                  <a:lnTo>
                    <a:pt x="401193" y="2502154"/>
                  </a:lnTo>
                  <a:lnTo>
                    <a:pt x="431800" y="2540254"/>
                  </a:lnTo>
                  <a:lnTo>
                    <a:pt x="463931" y="2578354"/>
                  </a:lnTo>
                  <a:lnTo>
                    <a:pt x="497205" y="2616454"/>
                  </a:lnTo>
                  <a:lnTo>
                    <a:pt x="531876" y="2654554"/>
                  </a:lnTo>
                  <a:lnTo>
                    <a:pt x="567817" y="2679954"/>
                  </a:lnTo>
                  <a:lnTo>
                    <a:pt x="604520" y="2718054"/>
                  </a:lnTo>
                  <a:lnTo>
                    <a:pt x="642239" y="2743454"/>
                  </a:lnTo>
                  <a:lnTo>
                    <a:pt x="680847" y="2781554"/>
                  </a:lnTo>
                  <a:lnTo>
                    <a:pt x="720344" y="2806954"/>
                  </a:lnTo>
                  <a:lnTo>
                    <a:pt x="760603" y="2832354"/>
                  </a:lnTo>
                  <a:lnTo>
                    <a:pt x="801624" y="2857754"/>
                  </a:lnTo>
                  <a:lnTo>
                    <a:pt x="843407" y="2883154"/>
                  </a:lnTo>
                  <a:lnTo>
                    <a:pt x="885952" y="2908554"/>
                  </a:lnTo>
                  <a:lnTo>
                    <a:pt x="973074" y="2959354"/>
                  </a:lnTo>
                  <a:lnTo>
                    <a:pt x="1017651" y="2972054"/>
                  </a:lnTo>
                  <a:lnTo>
                    <a:pt x="1062736" y="2997454"/>
                  </a:lnTo>
                  <a:lnTo>
                    <a:pt x="1156627" y="3022816"/>
                  </a:lnTo>
                  <a:lnTo>
                    <a:pt x="1110742" y="2997454"/>
                  </a:lnTo>
                  <a:lnTo>
                    <a:pt x="1020191" y="2972054"/>
                  </a:lnTo>
                  <a:lnTo>
                    <a:pt x="975868" y="2946654"/>
                  </a:lnTo>
                  <a:lnTo>
                    <a:pt x="932180" y="2933954"/>
                  </a:lnTo>
                  <a:lnTo>
                    <a:pt x="846709" y="2883154"/>
                  </a:lnTo>
                  <a:lnTo>
                    <a:pt x="764286" y="2832354"/>
                  </a:lnTo>
                  <a:lnTo>
                    <a:pt x="724154" y="2806954"/>
                  </a:lnTo>
                  <a:lnTo>
                    <a:pt x="684911" y="2768854"/>
                  </a:lnTo>
                  <a:lnTo>
                    <a:pt x="646557" y="2743454"/>
                  </a:lnTo>
                  <a:lnTo>
                    <a:pt x="609092" y="2718054"/>
                  </a:lnTo>
                  <a:lnTo>
                    <a:pt x="572389" y="2679954"/>
                  </a:lnTo>
                  <a:lnTo>
                    <a:pt x="536702" y="2641854"/>
                  </a:lnTo>
                  <a:lnTo>
                    <a:pt x="502158" y="2603754"/>
                  </a:lnTo>
                  <a:lnTo>
                    <a:pt x="469011" y="2578354"/>
                  </a:lnTo>
                  <a:lnTo>
                    <a:pt x="437134" y="2540254"/>
                  </a:lnTo>
                  <a:lnTo>
                    <a:pt x="406654" y="2502154"/>
                  </a:lnTo>
                  <a:lnTo>
                    <a:pt x="377444" y="2451354"/>
                  </a:lnTo>
                  <a:lnTo>
                    <a:pt x="349758" y="2413254"/>
                  </a:lnTo>
                  <a:lnTo>
                    <a:pt x="323342" y="2375027"/>
                  </a:lnTo>
                  <a:lnTo>
                    <a:pt x="298450" y="2336927"/>
                  </a:lnTo>
                  <a:lnTo>
                    <a:pt x="274828" y="2286127"/>
                  </a:lnTo>
                  <a:lnTo>
                    <a:pt x="252730" y="2248027"/>
                  </a:lnTo>
                  <a:lnTo>
                    <a:pt x="232029" y="2209927"/>
                  </a:lnTo>
                  <a:lnTo>
                    <a:pt x="212852" y="2159127"/>
                  </a:lnTo>
                  <a:lnTo>
                    <a:pt x="195072" y="2121027"/>
                  </a:lnTo>
                  <a:lnTo>
                    <a:pt x="178816" y="2070227"/>
                  </a:lnTo>
                  <a:lnTo>
                    <a:pt x="163957" y="2019427"/>
                  </a:lnTo>
                  <a:lnTo>
                    <a:pt x="150749" y="1981327"/>
                  </a:lnTo>
                  <a:lnTo>
                    <a:pt x="138938" y="1930527"/>
                  </a:lnTo>
                  <a:lnTo>
                    <a:pt x="128651" y="1879727"/>
                  </a:lnTo>
                  <a:lnTo>
                    <a:pt x="120015" y="1841627"/>
                  </a:lnTo>
                  <a:lnTo>
                    <a:pt x="112903" y="1790827"/>
                  </a:lnTo>
                  <a:lnTo>
                    <a:pt x="107315" y="1740027"/>
                  </a:lnTo>
                  <a:lnTo>
                    <a:pt x="103251" y="1689227"/>
                  </a:lnTo>
                  <a:lnTo>
                    <a:pt x="100838" y="1638427"/>
                  </a:lnTo>
                  <a:lnTo>
                    <a:pt x="100076" y="1587627"/>
                  </a:lnTo>
                  <a:lnTo>
                    <a:pt x="100838" y="1536827"/>
                  </a:lnTo>
                  <a:lnTo>
                    <a:pt x="103251" y="1486027"/>
                  </a:lnTo>
                  <a:lnTo>
                    <a:pt x="107315" y="1447927"/>
                  </a:lnTo>
                  <a:lnTo>
                    <a:pt x="112903" y="1397127"/>
                  </a:lnTo>
                  <a:lnTo>
                    <a:pt x="120015" y="1346327"/>
                  </a:lnTo>
                  <a:lnTo>
                    <a:pt x="128651" y="1295527"/>
                  </a:lnTo>
                  <a:lnTo>
                    <a:pt x="138938" y="1244727"/>
                  </a:lnTo>
                  <a:lnTo>
                    <a:pt x="150622" y="1206627"/>
                  </a:lnTo>
                  <a:lnTo>
                    <a:pt x="163957" y="1155827"/>
                  </a:lnTo>
                  <a:lnTo>
                    <a:pt x="178689" y="1105027"/>
                  </a:lnTo>
                  <a:lnTo>
                    <a:pt x="194945" y="1066927"/>
                  </a:lnTo>
                  <a:lnTo>
                    <a:pt x="212598" y="1016127"/>
                  </a:lnTo>
                  <a:lnTo>
                    <a:pt x="231902" y="978027"/>
                  </a:lnTo>
                  <a:lnTo>
                    <a:pt x="252476" y="927227"/>
                  </a:lnTo>
                  <a:lnTo>
                    <a:pt x="274574" y="889127"/>
                  </a:lnTo>
                  <a:lnTo>
                    <a:pt x="298069" y="851027"/>
                  </a:lnTo>
                  <a:lnTo>
                    <a:pt x="322961" y="800100"/>
                  </a:lnTo>
                  <a:lnTo>
                    <a:pt x="349377" y="762000"/>
                  </a:lnTo>
                  <a:lnTo>
                    <a:pt x="377063" y="723900"/>
                  </a:lnTo>
                  <a:lnTo>
                    <a:pt x="406146" y="685800"/>
                  </a:lnTo>
                  <a:lnTo>
                    <a:pt x="436626" y="647700"/>
                  </a:lnTo>
                  <a:lnTo>
                    <a:pt x="468503" y="609600"/>
                  </a:lnTo>
                  <a:lnTo>
                    <a:pt x="501650" y="571500"/>
                  </a:lnTo>
                  <a:lnTo>
                    <a:pt x="536067" y="533400"/>
                  </a:lnTo>
                  <a:lnTo>
                    <a:pt x="571754" y="508000"/>
                  </a:lnTo>
                  <a:lnTo>
                    <a:pt x="608457" y="469900"/>
                  </a:lnTo>
                  <a:lnTo>
                    <a:pt x="645922" y="431800"/>
                  </a:lnTo>
                  <a:lnTo>
                    <a:pt x="684403" y="406400"/>
                  </a:lnTo>
                  <a:lnTo>
                    <a:pt x="723646" y="381000"/>
                  </a:lnTo>
                  <a:lnTo>
                    <a:pt x="763778" y="355600"/>
                  </a:lnTo>
                  <a:lnTo>
                    <a:pt x="804672" y="317500"/>
                  </a:lnTo>
                  <a:lnTo>
                    <a:pt x="846201" y="292100"/>
                  </a:lnTo>
                  <a:lnTo>
                    <a:pt x="888619" y="279400"/>
                  </a:lnTo>
                  <a:lnTo>
                    <a:pt x="975360" y="228600"/>
                  </a:lnTo>
                  <a:lnTo>
                    <a:pt x="1019810" y="215900"/>
                  </a:lnTo>
                  <a:lnTo>
                    <a:pt x="1064768" y="190500"/>
                  </a:lnTo>
                  <a:lnTo>
                    <a:pt x="1345692" y="114300"/>
                  </a:lnTo>
                  <a:lnTo>
                    <a:pt x="1394206" y="114300"/>
                  </a:lnTo>
                  <a:lnTo>
                    <a:pt x="1442974" y="101600"/>
                  </a:lnTo>
                  <a:close/>
                </a:path>
                <a:path w="3182620" h="3175634">
                  <a:moveTo>
                    <a:pt x="1490091" y="3175254"/>
                  </a:moveTo>
                  <a:lnTo>
                    <a:pt x="1440053" y="3162554"/>
                  </a:lnTo>
                  <a:lnTo>
                    <a:pt x="1390269" y="3162554"/>
                  </a:lnTo>
                  <a:lnTo>
                    <a:pt x="1340866" y="3149854"/>
                  </a:lnTo>
                  <a:lnTo>
                    <a:pt x="1291844" y="3149854"/>
                  </a:lnTo>
                  <a:lnTo>
                    <a:pt x="1053465" y="3086354"/>
                  </a:lnTo>
                  <a:lnTo>
                    <a:pt x="1007364" y="3060954"/>
                  </a:lnTo>
                  <a:lnTo>
                    <a:pt x="961771" y="3048254"/>
                  </a:lnTo>
                  <a:lnTo>
                    <a:pt x="872617" y="2997454"/>
                  </a:lnTo>
                  <a:lnTo>
                    <a:pt x="828929" y="2984754"/>
                  </a:lnTo>
                  <a:lnTo>
                    <a:pt x="786003" y="2959354"/>
                  </a:lnTo>
                  <a:lnTo>
                    <a:pt x="702310" y="2908554"/>
                  </a:lnTo>
                  <a:lnTo>
                    <a:pt x="661670" y="2870454"/>
                  </a:lnTo>
                  <a:lnTo>
                    <a:pt x="621792" y="2845054"/>
                  </a:lnTo>
                  <a:lnTo>
                    <a:pt x="582676" y="2806954"/>
                  </a:lnTo>
                  <a:lnTo>
                    <a:pt x="544449" y="2781554"/>
                  </a:lnTo>
                  <a:lnTo>
                    <a:pt x="507238" y="2743454"/>
                  </a:lnTo>
                  <a:lnTo>
                    <a:pt x="470789" y="2705354"/>
                  </a:lnTo>
                  <a:lnTo>
                    <a:pt x="435102" y="2679954"/>
                  </a:lnTo>
                  <a:lnTo>
                    <a:pt x="400685" y="2641854"/>
                  </a:lnTo>
                  <a:lnTo>
                    <a:pt x="367538" y="2591054"/>
                  </a:lnTo>
                  <a:lnTo>
                    <a:pt x="335788" y="2552954"/>
                  </a:lnTo>
                  <a:lnTo>
                    <a:pt x="305435" y="2514854"/>
                  </a:lnTo>
                  <a:lnTo>
                    <a:pt x="276352" y="2476754"/>
                  </a:lnTo>
                  <a:lnTo>
                    <a:pt x="248793" y="2438654"/>
                  </a:lnTo>
                  <a:lnTo>
                    <a:pt x="222504" y="2387727"/>
                  </a:lnTo>
                  <a:lnTo>
                    <a:pt x="197612" y="2349627"/>
                  </a:lnTo>
                  <a:lnTo>
                    <a:pt x="174117" y="2298827"/>
                  </a:lnTo>
                  <a:lnTo>
                    <a:pt x="152019" y="2248027"/>
                  </a:lnTo>
                  <a:lnTo>
                    <a:pt x="131318" y="2209927"/>
                  </a:lnTo>
                  <a:lnTo>
                    <a:pt x="113030" y="2159127"/>
                  </a:lnTo>
                  <a:lnTo>
                    <a:pt x="96012" y="2121027"/>
                  </a:lnTo>
                  <a:lnTo>
                    <a:pt x="80645" y="2070227"/>
                  </a:lnTo>
                  <a:lnTo>
                    <a:pt x="66675" y="2019427"/>
                  </a:lnTo>
                  <a:lnTo>
                    <a:pt x="54102" y="1981327"/>
                  </a:lnTo>
                  <a:lnTo>
                    <a:pt x="43053" y="1930527"/>
                  </a:lnTo>
                  <a:lnTo>
                    <a:pt x="33528" y="1879727"/>
                  </a:lnTo>
                  <a:lnTo>
                    <a:pt x="25400" y="1828927"/>
                  </a:lnTo>
                  <a:lnTo>
                    <a:pt x="18669" y="1790827"/>
                  </a:lnTo>
                  <a:lnTo>
                    <a:pt x="13462" y="1740027"/>
                  </a:lnTo>
                  <a:lnTo>
                    <a:pt x="9766" y="1689227"/>
                  </a:lnTo>
                  <a:lnTo>
                    <a:pt x="7620" y="1638427"/>
                  </a:lnTo>
                  <a:lnTo>
                    <a:pt x="6858" y="1587627"/>
                  </a:lnTo>
                  <a:lnTo>
                    <a:pt x="7620" y="1536827"/>
                  </a:lnTo>
                  <a:lnTo>
                    <a:pt x="9766" y="1498727"/>
                  </a:lnTo>
                  <a:lnTo>
                    <a:pt x="13462" y="1447927"/>
                  </a:lnTo>
                  <a:lnTo>
                    <a:pt x="18669" y="1397127"/>
                  </a:lnTo>
                  <a:lnTo>
                    <a:pt x="25400" y="1346327"/>
                  </a:lnTo>
                  <a:lnTo>
                    <a:pt x="33401" y="1295527"/>
                  </a:lnTo>
                  <a:lnTo>
                    <a:pt x="43053" y="1257427"/>
                  </a:lnTo>
                  <a:lnTo>
                    <a:pt x="54102" y="1206627"/>
                  </a:lnTo>
                  <a:lnTo>
                    <a:pt x="66548" y="1155827"/>
                  </a:lnTo>
                  <a:lnTo>
                    <a:pt x="80518" y="1117727"/>
                  </a:lnTo>
                  <a:lnTo>
                    <a:pt x="95885" y="1066927"/>
                  </a:lnTo>
                  <a:lnTo>
                    <a:pt x="112776" y="1016127"/>
                  </a:lnTo>
                  <a:lnTo>
                    <a:pt x="131064" y="978027"/>
                  </a:lnTo>
                  <a:lnTo>
                    <a:pt x="151638" y="927227"/>
                  </a:lnTo>
                  <a:lnTo>
                    <a:pt x="173736" y="876427"/>
                  </a:lnTo>
                  <a:lnTo>
                    <a:pt x="197231" y="838327"/>
                  </a:lnTo>
                  <a:lnTo>
                    <a:pt x="222123" y="787400"/>
                  </a:lnTo>
                  <a:lnTo>
                    <a:pt x="248412" y="749300"/>
                  </a:lnTo>
                  <a:lnTo>
                    <a:pt x="275971" y="711200"/>
                  </a:lnTo>
                  <a:lnTo>
                    <a:pt x="305054" y="660400"/>
                  </a:lnTo>
                  <a:lnTo>
                    <a:pt x="335407" y="622300"/>
                  </a:lnTo>
                  <a:lnTo>
                    <a:pt x="367157" y="584200"/>
                  </a:lnTo>
                  <a:lnTo>
                    <a:pt x="400177" y="546100"/>
                  </a:lnTo>
                  <a:lnTo>
                    <a:pt x="434467" y="508000"/>
                  </a:lnTo>
                  <a:lnTo>
                    <a:pt x="470154" y="469900"/>
                  </a:lnTo>
                  <a:lnTo>
                    <a:pt x="506603" y="431800"/>
                  </a:lnTo>
                  <a:lnTo>
                    <a:pt x="543814" y="406400"/>
                  </a:lnTo>
                  <a:lnTo>
                    <a:pt x="582041" y="368300"/>
                  </a:lnTo>
                  <a:lnTo>
                    <a:pt x="621157" y="342900"/>
                  </a:lnTo>
                  <a:lnTo>
                    <a:pt x="661035" y="304800"/>
                  </a:lnTo>
                  <a:lnTo>
                    <a:pt x="701675" y="279400"/>
                  </a:lnTo>
                  <a:lnTo>
                    <a:pt x="743204" y="254000"/>
                  </a:lnTo>
                  <a:lnTo>
                    <a:pt x="785495" y="228600"/>
                  </a:lnTo>
                  <a:lnTo>
                    <a:pt x="872109" y="177800"/>
                  </a:lnTo>
                  <a:lnTo>
                    <a:pt x="916432" y="152400"/>
                  </a:lnTo>
                  <a:lnTo>
                    <a:pt x="961390" y="139700"/>
                  </a:lnTo>
                  <a:lnTo>
                    <a:pt x="1006856" y="114300"/>
                  </a:lnTo>
                  <a:lnTo>
                    <a:pt x="1099820" y="88900"/>
                  </a:lnTo>
                  <a:lnTo>
                    <a:pt x="1147064" y="63500"/>
                  </a:lnTo>
                  <a:lnTo>
                    <a:pt x="1166228" y="58432"/>
                  </a:lnTo>
                  <a:lnTo>
                    <a:pt x="1050671" y="88900"/>
                  </a:lnTo>
                  <a:lnTo>
                    <a:pt x="1004316" y="114300"/>
                  </a:lnTo>
                  <a:lnTo>
                    <a:pt x="958596" y="127000"/>
                  </a:lnTo>
                  <a:lnTo>
                    <a:pt x="868934" y="177800"/>
                  </a:lnTo>
                  <a:lnTo>
                    <a:pt x="825119" y="190500"/>
                  </a:lnTo>
                  <a:lnTo>
                    <a:pt x="781939" y="215900"/>
                  </a:lnTo>
                  <a:lnTo>
                    <a:pt x="739521" y="241300"/>
                  </a:lnTo>
                  <a:lnTo>
                    <a:pt x="697865" y="279400"/>
                  </a:lnTo>
                  <a:lnTo>
                    <a:pt x="656971" y="304800"/>
                  </a:lnTo>
                  <a:lnTo>
                    <a:pt x="616966" y="330200"/>
                  </a:lnTo>
                  <a:lnTo>
                    <a:pt x="577723" y="368300"/>
                  </a:lnTo>
                  <a:lnTo>
                    <a:pt x="539369" y="393700"/>
                  </a:lnTo>
                  <a:lnTo>
                    <a:pt x="501904" y="431800"/>
                  </a:lnTo>
                  <a:lnTo>
                    <a:pt x="465328" y="469900"/>
                  </a:lnTo>
                  <a:lnTo>
                    <a:pt x="429514" y="508000"/>
                  </a:lnTo>
                  <a:lnTo>
                    <a:pt x="394970" y="546100"/>
                  </a:lnTo>
                  <a:lnTo>
                    <a:pt x="361823" y="584200"/>
                  </a:lnTo>
                  <a:lnTo>
                    <a:pt x="329946" y="622300"/>
                  </a:lnTo>
                  <a:lnTo>
                    <a:pt x="299466" y="660400"/>
                  </a:lnTo>
                  <a:lnTo>
                    <a:pt x="270383" y="698500"/>
                  </a:lnTo>
                  <a:lnTo>
                    <a:pt x="242697" y="749300"/>
                  </a:lnTo>
                  <a:lnTo>
                    <a:pt x="216281" y="787400"/>
                  </a:lnTo>
                  <a:lnTo>
                    <a:pt x="191262" y="838327"/>
                  </a:lnTo>
                  <a:lnTo>
                    <a:pt x="167767" y="876427"/>
                  </a:lnTo>
                  <a:lnTo>
                    <a:pt x="145542" y="927227"/>
                  </a:lnTo>
                  <a:lnTo>
                    <a:pt x="124841" y="978027"/>
                  </a:lnTo>
                  <a:lnTo>
                    <a:pt x="106426" y="1016127"/>
                  </a:lnTo>
                  <a:lnTo>
                    <a:pt x="89535" y="1066927"/>
                  </a:lnTo>
                  <a:lnTo>
                    <a:pt x="74041" y="1105027"/>
                  </a:lnTo>
                  <a:lnTo>
                    <a:pt x="59944" y="1155827"/>
                  </a:lnTo>
                  <a:lnTo>
                    <a:pt x="47371" y="1206627"/>
                  </a:lnTo>
                  <a:lnTo>
                    <a:pt x="36322" y="1244727"/>
                  </a:lnTo>
                  <a:lnTo>
                    <a:pt x="26670" y="1295527"/>
                  </a:lnTo>
                  <a:lnTo>
                    <a:pt x="18529" y="1346327"/>
                  </a:lnTo>
                  <a:lnTo>
                    <a:pt x="11938" y="1397127"/>
                  </a:lnTo>
                  <a:lnTo>
                    <a:pt x="6731" y="1447927"/>
                  </a:lnTo>
                  <a:lnTo>
                    <a:pt x="2921" y="1486027"/>
                  </a:lnTo>
                  <a:lnTo>
                    <a:pt x="762" y="1536827"/>
                  </a:lnTo>
                  <a:lnTo>
                    <a:pt x="0" y="1587627"/>
                  </a:lnTo>
                  <a:lnTo>
                    <a:pt x="762" y="1638427"/>
                  </a:lnTo>
                  <a:lnTo>
                    <a:pt x="2921" y="1689227"/>
                  </a:lnTo>
                  <a:lnTo>
                    <a:pt x="6731" y="1740027"/>
                  </a:lnTo>
                  <a:lnTo>
                    <a:pt x="11938" y="1790827"/>
                  </a:lnTo>
                  <a:lnTo>
                    <a:pt x="18529" y="1828927"/>
                  </a:lnTo>
                  <a:lnTo>
                    <a:pt x="26797" y="1879727"/>
                  </a:lnTo>
                  <a:lnTo>
                    <a:pt x="36449" y="1930527"/>
                  </a:lnTo>
                  <a:lnTo>
                    <a:pt x="47498" y="1981327"/>
                  </a:lnTo>
                  <a:lnTo>
                    <a:pt x="60071" y="2019427"/>
                  </a:lnTo>
                  <a:lnTo>
                    <a:pt x="74168" y="2070227"/>
                  </a:lnTo>
                  <a:lnTo>
                    <a:pt x="89662" y="2121027"/>
                  </a:lnTo>
                  <a:lnTo>
                    <a:pt x="106553" y="2159127"/>
                  </a:lnTo>
                  <a:lnTo>
                    <a:pt x="124968" y="2209927"/>
                  </a:lnTo>
                  <a:lnTo>
                    <a:pt x="145669" y="2260727"/>
                  </a:lnTo>
                  <a:lnTo>
                    <a:pt x="167894" y="2298827"/>
                  </a:lnTo>
                  <a:lnTo>
                    <a:pt x="191516" y="2349627"/>
                  </a:lnTo>
                  <a:lnTo>
                    <a:pt x="216535" y="2387727"/>
                  </a:lnTo>
                  <a:lnTo>
                    <a:pt x="242951" y="2438654"/>
                  </a:lnTo>
                  <a:lnTo>
                    <a:pt x="270764" y="2476754"/>
                  </a:lnTo>
                  <a:lnTo>
                    <a:pt x="299847" y="2514854"/>
                  </a:lnTo>
                  <a:lnTo>
                    <a:pt x="330454" y="2565654"/>
                  </a:lnTo>
                  <a:lnTo>
                    <a:pt x="362331" y="2603754"/>
                  </a:lnTo>
                  <a:lnTo>
                    <a:pt x="395605" y="2641854"/>
                  </a:lnTo>
                  <a:lnTo>
                    <a:pt x="430149" y="2679954"/>
                  </a:lnTo>
                  <a:lnTo>
                    <a:pt x="465963" y="2718054"/>
                  </a:lnTo>
                  <a:lnTo>
                    <a:pt x="502539" y="2756154"/>
                  </a:lnTo>
                  <a:lnTo>
                    <a:pt x="540004" y="2781554"/>
                  </a:lnTo>
                  <a:lnTo>
                    <a:pt x="578358" y="2819654"/>
                  </a:lnTo>
                  <a:lnTo>
                    <a:pt x="617601" y="2845054"/>
                  </a:lnTo>
                  <a:lnTo>
                    <a:pt x="657606" y="2883154"/>
                  </a:lnTo>
                  <a:lnTo>
                    <a:pt x="698500" y="2908554"/>
                  </a:lnTo>
                  <a:lnTo>
                    <a:pt x="740156" y="2933954"/>
                  </a:lnTo>
                  <a:lnTo>
                    <a:pt x="782574" y="2959354"/>
                  </a:lnTo>
                  <a:lnTo>
                    <a:pt x="825754" y="2984754"/>
                  </a:lnTo>
                  <a:lnTo>
                    <a:pt x="914019" y="3035554"/>
                  </a:lnTo>
                  <a:lnTo>
                    <a:pt x="959104" y="3048254"/>
                  </a:lnTo>
                  <a:lnTo>
                    <a:pt x="1004951" y="3073654"/>
                  </a:lnTo>
                  <a:lnTo>
                    <a:pt x="1098169" y="3099054"/>
                  </a:lnTo>
                  <a:lnTo>
                    <a:pt x="1145540" y="3124454"/>
                  </a:lnTo>
                  <a:lnTo>
                    <a:pt x="1193419" y="3137154"/>
                  </a:lnTo>
                  <a:lnTo>
                    <a:pt x="1241806" y="3137154"/>
                  </a:lnTo>
                  <a:lnTo>
                    <a:pt x="1389507" y="3175254"/>
                  </a:lnTo>
                  <a:lnTo>
                    <a:pt x="1490091" y="3175254"/>
                  </a:lnTo>
                  <a:close/>
                </a:path>
                <a:path w="3182620" h="3175634">
                  <a:moveTo>
                    <a:pt x="1541526" y="3086354"/>
                  </a:moveTo>
                  <a:lnTo>
                    <a:pt x="1492123" y="3073654"/>
                  </a:lnTo>
                  <a:lnTo>
                    <a:pt x="1394333" y="3073654"/>
                  </a:lnTo>
                  <a:lnTo>
                    <a:pt x="1297940" y="3048254"/>
                  </a:lnTo>
                  <a:lnTo>
                    <a:pt x="1250861" y="3048254"/>
                  </a:lnTo>
                  <a:lnTo>
                    <a:pt x="1344930" y="3073654"/>
                  </a:lnTo>
                  <a:lnTo>
                    <a:pt x="1393444" y="3073654"/>
                  </a:lnTo>
                  <a:lnTo>
                    <a:pt x="1442466" y="3086354"/>
                  </a:lnTo>
                  <a:lnTo>
                    <a:pt x="1541526" y="3086354"/>
                  </a:lnTo>
                  <a:close/>
                </a:path>
                <a:path w="3182620" h="3175634">
                  <a:moveTo>
                    <a:pt x="1591183" y="0"/>
                  </a:moveTo>
                  <a:lnTo>
                    <a:pt x="1489583" y="0"/>
                  </a:lnTo>
                  <a:lnTo>
                    <a:pt x="1439291" y="12700"/>
                  </a:lnTo>
                  <a:lnTo>
                    <a:pt x="1540510" y="12700"/>
                  </a:lnTo>
                  <a:lnTo>
                    <a:pt x="1591183" y="0"/>
                  </a:lnTo>
                  <a:close/>
                </a:path>
                <a:path w="3182620" h="3175634">
                  <a:moveTo>
                    <a:pt x="1690624" y="101600"/>
                  </a:moveTo>
                  <a:lnTo>
                    <a:pt x="1641081" y="88900"/>
                  </a:lnTo>
                  <a:lnTo>
                    <a:pt x="1541272" y="88900"/>
                  </a:lnTo>
                  <a:lnTo>
                    <a:pt x="1491615" y="101600"/>
                  </a:lnTo>
                  <a:lnTo>
                    <a:pt x="1690624" y="101600"/>
                  </a:lnTo>
                  <a:close/>
                </a:path>
                <a:path w="3182620" h="3175634">
                  <a:moveTo>
                    <a:pt x="1929663" y="38100"/>
                  </a:moveTo>
                  <a:lnTo>
                    <a:pt x="1835658" y="12700"/>
                  </a:lnTo>
                  <a:lnTo>
                    <a:pt x="1787398" y="12700"/>
                  </a:lnTo>
                  <a:lnTo>
                    <a:pt x="1738757" y="0"/>
                  </a:lnTo>
                  <a:lnTo>
                    <a:pt x="1591183" y="0"/>
                  </a:lnTo>
                  <a:lnTo>
                    <a:pt x="1640319" y="12700"/>
                  </a:lnTo>
                  <a:lnTo>
                    <a:pt x="1786509" y="12700"/>
                  </a:lnTo>
                  <a:lnTo>
                    <a:pt x="1882521" y="38100"/>
                  </a:lnTo>
                  <a:lnTo>
                    <a:pt x="1929663" y="38100"/>
                  </a:lnTo>
                  <a:close/>
                </a:path>
                <a:path w="3182620" h="3175634">
                  <a:moveTo>
                    <a:pt x="1931289" y="3048254"/>
                  </a:moveTo>
                  <a:lnTo>
                    <a:pt x="1884172" y="3048254"/>
                  </a:lnTo>
                  <a:lnTo>
                    <a:pt x="1787906" y="3073654"/>
                  </a:lnTo>
                  <a:lnTo>
                    <a:pt x="1690116" y="3073654"/>
                  </a:lnTo>
                  <a:lnTo>
                    <a:pt x="1640840" y="3086354"/>
                  </a:lnTo>
                  <a:lnTo>
                    <a:pt x="1739773" y="3086354"/>
                  </a:lnTo>
                  <a:lnTo>
                    <a:pt x="1788795" y="3073654"/>
                  </a:lnTo>
                  <a:lnTo>
                    <a:pt x="1837309" y="3073654"/>
                  </a:lnTo>
                  <a:lnTo>
                    <a:pt x="1931289" y="3048254"/>
                  </a:lnTo>
                  <a:close/>
                </a:path>
                <a:path w="3182620" h="3175634">
                  <a:moveTo>
                    <a:pt x="2025269" y="3022854"/>
                  </a:moveTo>
                  <a:lnTo>
                    <a:pt x="1931289" y="3048254"/>
                  </a:lnTo>
                  <a:lnTo>
                    <a:pt x="1931670" y="3048254"/>
                  </a:lnTo>
                  <a:lnTo>
                    <a:pt x="2025269" y="3022854"/>
                  </a:lnTo>
                  <a:close/>
                </a:path>
                <a:path w="3182620" h="3175634">
                  <a:moveTo>
                    <a:pt x="3089148" y="1587627"/>
                  </a:moveTo>
                  <a:lnTo>
                    <a:pt x="3088386" y="1536827"/>
                  </a:lnTo>
                  <a:lnTo>
                    <a:pt x="3085846" y="1486027"/>
                  </a:lnTo>
                  <a:lnTo>
                    <a:pt x="3081909" y="1447927"/>
                  </a:lnTo>
                  <a:lnTo>
                    <a:pt x="3076321" y="1397127"/>
                  </a:lnTo>
                  <a:lnTo>
                    <a:pt x="3069082" y="1346327"/>
                  </a:lnTo>
                  <a:lnTo>
                    <a:pt x="3060319" y="1295527"/>
                  </a:lnTo>
                  <a:lnTo>
                    <a:pt x="3050032" y="1244727"/>
                  </a:lnTo>
                  <a:lnTo>
                    <a:pt x="3038221" y="1206627"/>
                  </a:lnTo>
                  <a:lnTo>
                    <a:pt x="3024886" y="1155827"/>
                  </a:lnTo>
                  <a:lnTo>
                    <a:pt x="3010027" y="1105027"/>
                  </a:lnTo>
                  <a:lnTo>
                    <a:pt x="2993644" y="1066927"/>
                  </a:lnTo>
                  <a:lnTo>
                    <a:pt x="2975737" y="1016127"/>
                  </a:lnTo>
                  <a:lnTo>
                    <a:pt x="2956433" y="978027"/>
                  </a:lnTo>
                  <a:lnTo>
                    <a:pt x="2935605" y="927227"/>
                  </a:lnTo>
                  <a:lnTo>
                    <a:pt x="2913380" y="889127"/>
                  </a:lnTo>
                  <a:lnTo>
                    <a:pt x="2889758" y="838327"/>
                  </a:lnTo>
                  <a:lnTo>
                    <a:pt x="2864612" y="800100"/>
                  </a:lnTo>
                  <a:lnTo>
                    <a:pt x="2838069" y="762000"/>
                  </a:lnTo>
                  <a:lnTo>
                    <a:pt x="2810129" y="723900"/>
                  </a:lnTo>
                  <a:lnTo>
                    <a:pt x="2780919" y="685800"/>
                  </a:lnTo>
                  <a:lnTo>
                    <a:pt x="2750185" y="647700"/>
                  </a:lnTo>
                  <a:lnTo>
                    <a:pt x="2718181" y="609600"/>
                  </a:lnTo>
                  <a:lnTo>
                    <a:pt x="2684780" y="571500"/>
                  </a:lnTo>
                  <a:lnTo>
                    <a:pt x="2650109" y="533400"/>
                  </a:lnTo>
                  <a:lnTo>
                    <a:pt x="2614168" y="495300"/>
                  </a:lnTo>
                  <a:lnTo>
                    <a:pt x="2577465" y="457200"/>
                  </a:lnTo>
                  <a:lnTo>
                    <a:pt x="2539746" y="431800"/>
                  </a:lnTo>
                  <a:lnTo>
                    <a:pt x="2501138" y="406400"/>
                  </a:lnTo>
                  <a:lnTo>
                    <a:pt x="2461768" y="368300"/>
                  </a:lnTo>
                  <a:lnTo>
                    <a:pt x="2421509" y="342900"/>
                  </a:lnTo>
                  <a:lnTo>
                    <a:pt x="2338578" y="292100"/>
                  </a:lnTo>
                  <a:lnTo>
                    <a:pt x="2252853" y="241300"/>
                  </a:lnTo>
                  <a:lnTo>
                    <a:pt x="2209038" y="228600"/>
                  </a:lnTo>
                  <a:lnTo>
                    <a:pt x="2164461" y="203200"/>
                  </a:lnTo>
                  <a:lnTo>
                    <a:pt x="2073529" y="177800"/>
                  </a:lnTo>
                  <a:lnTo>
                    <a:pt x="2027301" y="152400"/>
                  </a:lnTo>
                  <a:lnTo>
                    <a:pt x="1933194" y="127000"/>
                  </a:lnTo>
                  <a:lnTo>
                    <a:pt x="1885569" y="127000"/>
                  </a:lnTo>
                  <a:lnTo>
                    <a:pt x="1788795" y="101600"/>
                  </a:lnTo>
                  <a:lnTo>
                    <a:pt x="1739265" y="101600"/>
                  </a:lnTo>
                  <a:lnTo>
                    <a:pt x="1787906" y="114300"/>
                  </a:lnTo>
                  <a:lnTo>
                    <a:pt x="1836293" y="114300"/>
                  </a:lnTo>
                  <a:lnTo>
                    <a:pt x="2116963" y="190500"/>
                  </a:lnTo>
                  <a:lnTo>
                    <a:pt x="2161794" y="215900"/>
                  </a:lnTo>
                  <a:lnTo>
                    <a:pt x="2206117" y="228600"/>
                  </a:lnTo>
                  <a:lnTo>
                    <a:pt x="2292858" y="279400"/>
                  </a:lnTo>
                  <a:lnTo>
                    <a:pt x="2335276" y="292100"/>
                  </a:lnTo>
                  <a:lnTo>
                    <a:pt x="2417699" y="342900"/>
                  </a:lnTo>
                  <a:lnTo>
                    <a:pt x="2457704" y="381000"/>
                  </a:lnTo>
                  <a:lnTo>
                    <a:pt x="2496947" y="406400"/>
                  </a:lnTo>
                  <a:lnTo>
                    <a:pt x="2535428" y="431800"/>
                  </a:lnTo>
                  <a:lnTo>
                    <a:pt x="2572893" y="469900"/>
                  </a:lnTo>
                  <a:lnTo>
                    <a:pt x="2609596" y="495300"/>
                  </a:lnTo>
                  <a:lnTo>
                    <a:pt x="2645283" y="533400"/>
                  </a:lnTo>
                  <a:lnTo>
                    <a:pt x="2679827" y="571500"/>
                  </a:lnTo>
                  <a:lnTo>
                    <a:pt x="2713101" y="609600"/>
                  </a:lnTo>
                  <a:lnTo>
                    <a:pt x="2744978" y="647700"/>
                  </a:lnTo>
                  <a:lnTo>
                    <a:pt x="2775458" y="685800"/>
                  </a:lnTo>
                  <a:lnTo>
                    <a:pt x="2804668" y="723900"/>
                  </a:lnTo>
                  <a:lnTo>
                    <a:pt x="2832481" y="762000"/>
                  </a:lnTo>
                  <a:lnTo>
                    <a:pt x="2858897" y="800100"/>
                  </a:lnTo>
                  <a:lnTo>
                    <a:pt x="2883916" y="851027"/>
                  </a:lnTo>
                  <a:lnTo>
                    <a:pt x="2907411" y="889127"/>
                  </a:lnTo>
                  <a:lnTo>
                    <a:pt x="2929509" y="927227"/>
                  </a:lnTo>
                  <a:lnTo>
                    <a:pt x="2950210" y="978027"/>
                  </a:lnTo>
                  <a:lnTo>
                    <a:pt x="2969514" y="1016127"/>
                  </a:lnTo>
                  <a:lnTo>
                    <a:pt x="2987294" y="1066927"/>
                  </a:lnTo>
                  <a:lnTo>
                    <a:pt x="3003550" y="1105027"/>
                  </a:lnTo>
                  <a:lnTo>
                    <a:pt x="3018282" y="1155827"/>
                  </a:lnTo>
                  <a:lnTo>
                    <a:pt x="3031617" y="1206627"/>
                  </a:lnTo>
                  <a:lnTo>
                    <a:pt x="3043428" y="1244727"/>
                  </a:lnTo>
                  <a:lnTo>
                    <a:pt x="3053588" y="1295527"/>
                  </a:lnTo>
                  <a:lnTo>
                    <a:pt x="3062351" y="1346327"/>
                  </a:lnTo>
                  <a:lnTo>
                    <a:pt x="3069463" y="1397127"/>
                  </a:lnTo>
                  <a:lnTo>
                    <a:pt x="3075051" y="1447927"/>
                  </a:lnTo>
                  <a:lnTo>
                    <a:pt x="3079115" y="1486027"/>
                  </a:lnTo>
                  <a:lnTo>
                    <a:pt x="3081528" y="1536827"/>
                  </a:lnTo>
                  <a:lnTo>
                    <a:pt x="3082290" y="1587627"/>
                  </a:lnTo>
                  <a:lnTo>
                    <a:pt x="3081528" y="1638427"/>
                  </a:lnTo>
                  <a:lnTo>
                    <a:pt x="3079115" y="1689227"/>
                  </a:lnTo>
                  <a:lnTo>
                    <a:pt x="3075051" y="1740027"/>
                  </a:lnTo>
                  <a:lnTo>
                    <a:pt x="3069463" y="1790827"/>
                  </a:lnTo>
                  <a:lnTo>
                    <a:pt x="3062351" y="1841627"/>
                  </a:lnTo>
                  <a:lnTo>
                    <a:pt x="3053588" y="1879727"/>
                  </a:lnTo>
                  <a:lnTo>
                    <a:pt x="3043428" y="1930527"/>
                  </a:lnTo>
                  <a:lnTo>
                    <a:pt x="3031617" y="1981327"/>
                  </a:lnTo>
                  <a:lnTo>
                    <a:pt x="3018282" y="2019427"/>
                  </a:lnTo>
                  <a:lnTo>
                    <a:pt x="3003550" y="2070227"/>
                  </a:lnTo>
                  <a:lnTo>
                    <a:pt x="2987167" y="2121027"/>
                  </a:lnTo>
                  <a:lnTo>
                    <a:pt x="2969387" y="2159127"/>
                  </a:lnTo>
                  <a:lnTo>
                    <a:pt x="2950210" y="2209927"/>
                  </a:lnTo>
                  <a:lnTo>
                    <a:pt x="2929509" y="2248027"/>
                  </a:lnTo>
                  <a:lnTo>
                    <a:pt x="2907284" y="2298827"/>
                  </a:lnTo>
                  <a:lnTo>
                    <a:pt x="2883789" y="2336927"/>
                  </a:lnTo>
                  <a:lnTo>
                    <a:pt x="2858770" y="2375027"/>
                  </a:lnTo>
                  <a:lnTo>
                    <a:pt x="2832354" y="2413254"/>
                  </a:lnTo>
                  <a:lnTo>
                    <a:pt x="2804541" y="2451354"/>
                  </a:lnTo>
                  <a:lnTo>
                    <a:pt x="2775458" y="2502154"/>
                  </a:lnTo>
                  <a:lnTo>
                    <a:pt x="2744851" y="2540254"/>
                  </a:lnTo>
                  <a:lnTo>
                    <a:pt x="2712974" y="2578354"/>
                  </a:lnTo>
                  <a:lnTo>
                    <a:pt x="2679700" y="2603754"/>
                  </a:lnTo>
                  <a:lnTo>
                    <a:pt x="2645156" y="2641854"/>
                  </a:lnTo>
                  <a:lnTo>
                    <a:pt x="2609469" y="2679954"/>
                  </a:lnTo>
                  <a:lnTo>
                    <a:pt x="2572766" y="2718054"/>
                  </a:lnTo>
                  <a:lnTo>
                    <a:pt x="2535301" y="2743454"/>
                  </a:lnTo>
                  <a:lnTo>
                    <a:pt x="2496820" y="2768854"/>
                  </a:lnTo>
                  <a:lnTo>
                    <a:pt x="2457577" y="2806954"/>
                  </a:lnTo>
                  <a:lnTo>
                    <a:pt x="2417572" y="2832354"/>
                  </a:lnTo>
                  <a:lnTo>
                    <a:pt x="2335149" y="2883154"/>
                  </a:lnTo>
                  <a:lnTo>
                    <a:pt x="2249678" y="2933954"/>
                  </a:lnTo>
                  <a:lnTo>
                    <a:pt x="2205990" y="2946654"/>
                  </a:lnTo>
                  <a:lnTo>
                    <a:pt x="2161667" y="2972054"/>
                  </a:lnTo>
                  <a:lnTo>
                    <a:pt x="2071243" y="2997454"/>
                  </a:lnTo>
                  <a:lnTo>
                    <a:pt x="2025269" y="3022854"/>
                  </a:lnTo>
                  <a:lnTo>
                    <a:pt x="2119249" y="2997454"/>
                  </a:lnTo>
                  <a:lnTo>
                    <a:pt x="2164334" y="2972054"/>
                  </a:lnTo>
                  <a:lnTo>
                    <a:pt x="2208911" y="2959354"/>
                  </a:lnTo>
                  <a:lnTo>
                    <a:pt x="2296033" y="2908554"/>
                  </a:lnTo>
                  <a:lnTo>
                    <a:pt x="2338451" y="2883154"/>
                  </a:lnTo>
                  <a:lnTo>
                    <a:pt x="2380234" y="2870454"/>
                  </a:lnTo>
                  <a:lnTo>
                    <a:pt x="2421382" y="2832354"/>
                  </a:lnTo>
                  <a:lnTo>
                    <a:pt x="2461641" y="2806954"/>
                  </a:lnTo>
                  <a:lnTo>
                    <a:pt x="2501011" y="2781554"/>
                  </a:lnTo>
                  <a:lnTo>
                    <a:pt x="2539619" y="2756154"/>
                  </a:lnTo>
                  <a:lnTo>
                    <a:pt x="2577338" y="2718054"/>
                  </a:lnTo>
                  <a:lnTo>
                    <a:pt x="2614041" y="2679954"/>
                  </a:lnTo>
                  <a:lnTo>
                    <a:pt x="2649982" y="2654554"/>
                  </a:lnTo>
                  <a:lnTo>
                    <a:pt x="2684653" y="2616454"/>
                  </a:lnTo>
                  <a:lnTo>
                    <a:pt x="2718054" y="2578354"/>
                  </a:lnTo>
                  <a:lnTo>
                    <a:pt x="2750185" y="2540254"/>
                  </a:lnTo>
                  <a:lnTo>
                    <a:pt x="2780792" y="2502154"/>
                  </a:lnTo>
                  <a:lnTo>
                    <a:pt x="2810129" y="2464054"/>
                  </a:lnTo>
                  <a:lnTo>
                    <a:pt x="2838069" y="2425954"/>
                  </a:lnTo>
                  <a:lnTo>
                    <a:pt x="2864612" y="2375027"/>
                  </a:lnTo>
                  <a:lnTo>
                    <a:pt x="2889631" y="2336927"/>
                  </a:lnTo>
                  <a:lnTo>
                    <a:pt x="2913380" y="2298827"/>
                  </a:lnTo>
                  <a:lnTo>
                    <a:pt x="2935605" y="2248027"/>
                  </a:lnTo>
                  <a:lnTo>
                    <a:pt x="2956433" y="2209927"/>
                  </a:lnTo>
                  <a:lnTo>
                    <a:pt x="2975737" y="2159127"/>
                  </a:lnTo>
                  <a:lnTo>
                    <a:pt x="2993644" y="2121027"/>
                  </a:lnTo>
                  <a:lnTo>
                    <a:pt x="3010027" y="2070227"/>
                  </a:lnTo>
                  <a:lnTo>
                    <a:pt x="3024886" y="2032127"/>
                  </a:lnTo>
                  <a:lnTo>
                    <a:pt x="3038221" y="1981327"/>
                  </a:lnTo>
                  <a:lnTo>
                    <a:pt x="3050032" y="1930527"/>
                  </a:lnTo>
                  <a:lnTo>
                    <a:pt x="3060319" y="1879727"/>
                  </a:lnTo>
                  <a:lnTo>
                    <a:pt x="3069082" y="1841627"/>
                  </a:lnTo>
                  <a:lnTo>
                    <a:pt x="3076321" y="1790827"/>
                  </a:lnTo>
                  <a:lnTo>
                    <a:pt x="3081909" y="1740027"/>
                  </a:lnTo>
                  <a:lnTo>
                    <a:pt x="3085846" y="1689227"/>
                  </a:lnTo>
                  <a:lnTo>
                    <a:pt x="3088386" y="1638427"/>
                  </a:lnTo>
                  <a:lnTo>
                    <a:pt x="3089148" y="1587627"/>
                  </a:lnTo>
                  <a:close/>
                </a:path>
                <a:path w="3182620" h="3175634">
                  <a:moveTo>
                    <a:pt x="3182366" y="1587627"/>
                  </a:moveTo>
                  <a:lnTo>
                    <a:pt x="3181604" y="1536827"/>
                  </a:lnTo>
                  <a:lnTo>
                    <a:pt x="3179191" y="1486027"/>
                  </a:lnTo>
                  <a:lnTo>
                    <a:pt x="3175254" y="1435227"/>
                  </a:lnTo>
                  <a:lnTo>
                    <a:pt x="3169793" y="1384427"/>
                  </a:lnTo>
                  <a:lnTo>
                    <a:pt x="3162681" y="1333627"/>
                  </a:lnTo>
                  <a:lnTo>
                    <a:pt x="3154172" y="1295527"/>
                  </a:lnTo>
                  <a:lnTo>
                    <a:pt x="3144139" y="1244727"/>
                  </a:lnTo>
                  <a:lnTo>
                    <a:pt x="3132455" y="1193927"/>
                  </a:lnTo>
                  <a:lnTo>
                    <a:pt x="3119374" y="1143127"/>
                  </a:lnTo>
                  <a:lnTo>
                    <a:pt x="3104769" y="1092327"/>
                  </a:lnTo>
                  <a:lnTo>
                    <a:pt x="3088767" y="1054227"/>
                  </a:lnTo>
                  <a:lnTo>
                    <a:pt x="3071241" y="1003427"/>
                  </a:lnTo>
                  <a:lnTo>
                    <a:pt x="3052318" y="952627"/>
                  </a:lnTo>
                  <a:lnTo>
                    <a:pt x="3031871" y="914527"/>
                  </a:lnTo>
                  <a:lnTo>
                    <a:pt x="3010027" y="863727"/>
                  </a:lnTo>
                  <a:lnTo>
                    <a:pt x="2986786" y="825627"/>
                  </a:lnTo>
                  <a:lnTo>
                    <a:pt x="2962148" y="787400"/>
                  </a:lnTo>
                  <a:lnTo>
                    <a:pt x="2936113" y="736600"/>
                  </a:lnTo>
                  <a:lnTo>
                    <a:pt x="2908808" y="698500"/>
                  </a:lnTo>
                  <a:lnTo>
                    <a:pt x="2879979" y="660400"/>
                  </a:lnTo>
                  <a:lnTo>
                    <a:pt x="2849880" y="622300"/>
                  </a:lnTo>
                  <a:lnTo>
                    <a:pt x="2818384" y="571500"/>
                  </a:lnTo>
                  <a:lnTo>
                    <a:pt x="2785618" y="533400"/>
                  </a:lnTo>
                  <a:lnTo>
                    <a:pt x="2751455" y="508000"/>
                  </a:lnTo>
                  <a:lnTo>
                    <a:pt x="2716022" y="469900"/>
                  </a:lnTo>
                  <a:lnTo>
                    <a:pt x="2678938" y="431800"/>
                  </a:lnTo>
                  <a:lnTo>
                    <a:pt x="2640965" y="393700"/>
                  </a:lnTo>
                  <a:lnTo>
                    <a:pt x="2601976" y="355600"/>
                  </a:lnTo>
                  <a:lnTo>
                    <a:pt x="2561971" y="330200"/>
                  </a:lnTo>
                  <a:lnTo>
                    <a:pt x="2521077" y="304800"/>
                  </a:lnTo>
                  <a:lnTo>
                    <a:pt x="2479294" y="266700"/>
                  </a:lnTo>
                  <a:lnTo>
                    <a:pt x="2436622" y="241300"/>
                  </a:lnTo>
                  <a:lnTo>
                    <a:pt x="2393061" y="215900"/>
                  </a:lnTo>
                  <a:lnTo>
                    <a:pt x="2348611" y="190500"/>
                  </a:lnTo>
                  <a:lnTo>
                    <a:pt x="2303272" y="165100"/>
                  </a:lnTo>
                  <a:lnTo>
                    <a:pt x="2257171" y="139700"/>
                  </a:lnTo>
                  <a:lnTo>
                    <a:pt x="2210181" y="127000"/>
                  </a:lnTo>
                  <a:lnTo>
                    <a:pt x="2164715" y="101600"/>
                  </a:lnTo>
                  <a:lnTo>
                    <a:pt x="2016099" y="61455"/>
                  </a:lnTo>
                  <a:lnTo>
                    <a:pt x="2070481" y="76200"/>
                  </a:lnTo>
                  <a:lnTo>
                    <a:pt x="2116582" y="101600"/>
                  </a:lnTo>
                  <a:lnTo>
                    <a:pt x="2207514" y="127000"/>
                  </a:lnTo>
                  <a:lnTo>
                    <a:pt x="2300224" y="177800"/>
                  </a:lnTo>
                  <a:lnTo>
                    <a:pt x="2345309" y="190500"/>
                  </a:lnTo>
                  <a:lnTo>
                    <a:pt x="2389632" y="215900"/>
                  </a:lnTo>
                  <a:lnTo>
                    <a:pt x="2433066" y="254000"/>
                  </a:lnTo>
                  <a:lnTo>
                    <a:pt x="2475611" y="279400"/>
                  </a:lnTo>
                  <a:lnTo>
                    <a:pt x="2517140" y="304800"/>
                  </a:lnTo>
                  <a:lnTo>
                    <a:pt x="2557907" y="330200"/>
                  </a:lnTo>
                  <a:lnTo>
                    <a:pt x="2597658" y="368300"/>
                  </a:lnTo>
                  <a:lnTo>
                    <a:pt x="2636520" y="393700"/>
                  </a:lnTo>
                  <a:lnTo>
                    <a:pt x="2674239" y="431800"/>
                  </a:lnTo>
                  <a:lnTo>
                    <a:pt x="2711196" y="469900"/>
                  </a:lnTo>
                  <a:lnTo>
                    <a:pt x="2746502" y="508000"/>
                  </a:lnTo>
                  <a:lnTo>
                    <a:pt x="2780411" y="546100"/>
                  </a:lnTo>
                  <a:lnTo>
                    <a:pt x="2813050" y="584200"/>
                  </a:lnTo>
                  <a:lnTo>
                    <a:pt x="2844419" y="622300"/>
                  </a:lnTo>
                  <a:lnTo>
                    <a:pt x="2874391" y="660400"/>
                  </a:lnTo>
                  <a:lnTo>
                    <a:pt x="2903093" y="698500"/>
                  </a:lnTo>
                  <a:lnTo>
                    <a:pt x="2930398" y="736600"/>
                  </a:lnTo>
                  <a:lnTo>
                    <a:pt x="2956306" y="787400"/>
                  </a:lnTo>
                  <a:lnTo>
                    <a:pt x="2980817" y="825627"/>
                  </a:lnTo>
                  <a:lnTo>
                    <a:pt x="3003931" y="876427"/>
                  </a:lnTo>
                  <a:lnTo>
                    <a:pt x="3025775" y="914527"/>
                  </a:lnTo>
                  <a:lnTo>
                    <a:pt x="3045968" y="965327"/>
                  </a:lnTo>
                  <a:lnTo>
                    <a:pt x="3064891" y="1003427"/>
                  </a:lnTo>
                  <a:lnTo>
                    <a:pt x="3082290" y="1054227"/>
                  </a:lnTo>
                  <a:lnTo>
                    <a:pt x="3098292" y="1105027"/>
                  </a:lnTo>
                  <a:lnTo>
                    <a:pt x="3112770" y="1143127"/>
                  </a:lnTo>
                  <a:lnTo>
                    <a:pt x="3125851" y="1193927"/>
                  </a:lnTo>
                  <a:lnTo>
                    <a:pt x="3137408" y="1244727"/>
                  </a:lnTo>
                  <a:lnTo>
                    <a:pt x="3147441" y="1295527"/>
                  </a:lnTo>
                  <a:lnTo>
                    <a:pt x="3155950" y="1346327"/>
                  </a:lnTo>
                  <a:lnTo>
                    <a:pt x="3162935" y="1384427"/>
                  </a:lnTo>
                  <a:lnTo>
                    <a:pt x="3168396" y="1435227"/>
                  </a:lnTo>
                  <a:lnTo>
                    <a:pt x="3172333" y="1486027"/>
                  </a:lnTo>
                  <a:lnTo>
                    <a:pt x="3174746" y="1536827"/>
                  </a:lnTo>
                  <a:lnTo>
                    <a:pt x="3175508" y="1587627"/>
                  </a:lnTo>
                  <a:lnTo>
                    <a:pt x="3174746" y="1638427"/>
                  </a:lnTo>
                  <a:lnTo>
                    <a:pt x="3172333" y="1689227"/>
                  </a:lnTo>
                  <a:lnTo>
                    <a:pt x="3168396" y="1740027"/>
                  </a:lnTo>
                  <a:lnTo>
                    <a:pt x="3162935" y="1790827"/>
                  </a:lnTo>
                  <a:lnTo>
                    <a:pt x="3155950" y="1841627"/>
                  </a:lnTo>
                  <a:lnTo>
                    <a:pt x="3147441" y="1892427"/>
                  </a:lnTo>
                  <a:lnTo>
                    <a:pt x="3137408" y="1943227"/>
                  </a:lnTo>
                  <a:lnTo>
                    <a:pt x="3125851" y="1981327"/>
                  </a:lnTo>
                  <a:lnTo>
                    <a:pt x="3112770" y="2032127"/>
                  </a:lnTo>
                  <a:lnTo>
                    <a:pt x="3098292" y="2082927"/>
                  </a:lnTo>
                  <a:lnTo>
                    <a:pt x="3082290" y="2133727"/>
                  </a:lnTo>
                  <a:lnTo>
                    <a:pt x="3064891" y="2171827"/>
                  </a:lnTo>
                  <a:lnTo>
                    <a:pt x="3045968" y="2222627"/>
                  </a:lnTo>
                  <a:lnTo>
                    <a:pt x="3025648" y="2260727"/>
                  </a:lnTo>
                  <a:lnTo>
                    <a:pt x="3003931" y="2311527"/>
                  </a:lnTo>
                  <a:lnTo>
                    <a:pt x="2980817" y="2349627"/>
                  </a:lnTo>
                  <a:lnTo>
                    <a:pt x="2956179" y="2400427"/>
                  </a:lnTo>
                  <a:lnTo>
                    <a:pt x="2930271" y="2438654"/>
                  </a:lnTo>
                  <a:lnTo>
                    <a:pt x="2902966" y="2476754"/>
                  </a:lnTo>
                  <a:lnTo>
                    <a:pt x="2874391" y="2514854"/>
                  </a:lnTo>
                  <a:lnTo>
                    <a:pt x="2844292" y="2565654"/>
                  </a:lnTo>
                  <a:lnTo>
                    <a:pt x="2812923" y="2603754"/>
                  </a:lnTo>
                  <a:lnTo>
                    <a:pt x="2780284" y="2641854"/>
                  </a:lnTo>
                  <a:lnTo>
                    <a:pt x="2746375" y="2679954"/>
                  </a:lnTo>
                  <a:lnTo>
                    <a:pt x="2711069" y="2705354"/>
                  </a:lnTo>
                  <a:lnTo>
                    <a:pt x="2674112" y="2743454"/>
                  </a:lnTo>
                  <a:lnTo>
                    <a:pt x="2636266" y="2781554"/>
                  </a:lnTo>
                  <a:lnTo>
                    <a:pt x="2597404" y="2819654"/>
                  </a:lnTo>
                  <a:lnTo>
                    <a:pt x="2557653" y="2845054"/>
                  </a:lnTo>
                  <a:lnTo>
                    <a:pt x="2517013" y="2870454"/>
                  </a:lnTo>
                  <a:lnTo>
                    <a:pt x="2475357" y="2908554"/>
                  </a:lnTo>
                  <a:lnTo>
                    <a:pt x="2432812" y="2933954"/>
                  </a:lnTo>
                  <a:lnTo>
                    <a:pt x="2389505" y="2959354"/>
                  </a:lnTo>
                  <a:lnTo>
                    <a:pt x="2345182" y="2984754"/>
                  </a:lnTo>
                  <a:lnTo>
                    <a:pt x="2300097" y="3010154"/>
                  </a:lnTo>
                  <a:lnTo>
                    <a:pt x="2254123" y="3035554"/>
                  </a:lnTo>
                  <a:lnTo>
                    <a:pt x="2207260" y="3048254"/>
                  </a:lnTo>
                  <a:lnTo>
                    <a:pt x="2162048" y="3073654"/>
                  </a:lnTo>
                  <a:lnTo>
                    <a:pt x="1834515" y="3162554"/>
                  </a:lnTo>
                  <a:lnTo>
                    <a:pt x="1737995" y="3162554"/>
                  </a:lnTo>
                  <a:lnTo>
                    <a:pt x="1689354" y="3175254"/>
                  </a:lnTo>
                  <a:lnTo>
                    <a:pt x="1787271" y="3175254"/>
                  </a:lnTo>
                  <a:lnTo>
                    <a:pt x="1883537" y="3149854"/>
                  </a:lnTo>
                  <a:lnTo>
                    <a:pt x="1931289" y="3149854"/>
                  </a:lnTo>
                  <a:lnTo>
                    <a:pt x="2072386" y="3111754"/>
                  </a:lnTo>
                  <a:lnTo>
                    <a:pt x="2118614" y="3086354"/>
                  </a:lnTo>
                  <a:lnTo>
                    <a:pt x="2209927" y="3060954"/>
                  </a:lnTo>
                  <a:lnTo>
                    <a:pt x="2303145" y="3010154"/>
                  </a:lnTo>
                  <a:lnTo>
                    <a:pt x="2348357" y="2984754"/>
                  </a:lnTo>
                  <a:lnTo>
                    <a:pt x="2392807" y="2959354"/>
                  </a:lnTo>
                  <a:lnTo>
                    <a:pt x="2436495" y="2933954"/>
                  </a:lnTo>
                  <a:lnTo>
                    <a:pt x="2479167" y="2908554"/>
                  </a:lnTo>
                  <a:lnTo>
                    <a:pt x="2520950" y="2883154"/>
                  </a:lnTo>
                  <a:lnTo>
                    <a:pt x="2561844" y="2845054"/>
                  </a:lnTo>
                  <a:lnTo>
                    <a:pt x="2601849" y="2819654"/>
                  </a:lnTo>
                  <a:lnTo>
                    <a:pt x="2640838" y="2781554"/>
                  </a:lnTo>
                  <a:lnTo>
                    <a:pt x="2678811" y="2756154"/>
                  </a:lnTo>
                  <a:lnTo>
                    <a:pt x="2715895" y="2718054"/>
                  </a:lnTo>
                  <a:lnTo>
                    <a:pt x="2751328" y="2679954"/>
                  </a:lnTo>
                  <a:lnTo>
                    <a:pt x="2785491" y="2641854"/>
                  </a:lnTo>
                  <a:lnTo>
                    <a:pt x="2818257" y="2603754"/>
                  </a:lnTo>
                  <a:lnTo>
                    <a:pt x="2849753" y="2565654"/>
                  </a:lnTo>
                  <a:lnTo>
                    <a:pt x="2879852" y="2527554"/>
                  </a:lnTo>
                  <a:lnTo>
                    <a:pt x="2908681" y="2489454"/>
                  </a:lnTo>
                  <a:lnTo>
                    <a:pt x="2936113" y="2438654"/>
                  </a:lnTo>
                  <a:lnTo>
                    <a:pt x="2962148" y="2400427"/>
                  </a:lnTo>
                  <a:lnTo>
                    <a:pt x="2986786" y="2362327"/>
                  </a:lnTo>
                  <a:lnTo>
                    <a:pt x="3010027" y="2311527"/>
                  </a:lnTo>
                  <a:lnTo>
                    <a:pt x="3031871" y="2273427"/>
                  </a:lnTo>
                  <a:lnTo>
                    <a:pt x="3052318" y="2222627"/>
                  </a:lnTo>
                  <a:lnTo>
                    <a:pt x="3071241" y="2171827"/>
                  </a:lnTo>
                  <a:lnTo>
                    <a:pt x="3088767" y="2133727"/>
                  </a:lnTo>
                  <a:lnTo>
                    <a:pt x="3104769" y="2082927"/>
                  </a:lnTo>
                  <a:lnTo>
                    <a:pt x="3119374" y="2032127"/>
                  </a:lnTo>
                  <a:lnTo>
                    <a:pt x="3132455" y="1994027"/>
                  </a:lnTo>
                  <a:lnTo>
                    <a:pt x="3144139" y="1943227"/>
                  </a:lnTo>
                  <a:lnTo>
                    <a:pt x="3154172" y="1892427"/>
                  </a:lnTo>
                  <a:lnTo>
                    <a:pt x="3162681" y="1841627"/>
                  </a:lnTo>
                  <a:lnTo>
                    <a:pt x="3169793" y="1790827"/>
                  </a:lnTo>
                  <a:lnTo>
                    <a:pt x="3175254" y="1740027"/>
                  </a:lnTo>
                  <a:lnTo>
                    <a:pt x="3179191" y="1689227"/>
                  </a:lnTo>
                  <a:lnTo>
                    <a:pt x="3181604" y="1638427"/>
                  </a:lnTo>
                  <a:lnTo>
                    <a:pt x="3182366" y="1587627"/>
                  </a:lnTo>
                  <a:close/>
                </a:path>
              </a:pathLst>
            </a:custGeom>
            <a:solidFill>
              <a:srgbClr val="84482F">
                <a:alpha val="58822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5473700" y="296418"/>
            <a:ext cx="7684770" cy="115316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7400"/>
              <a:t>Shoes</a:t>
            </a:r>
            <a:r>
              <a:rPr dirty="0" sz="7400" spc="405"/>
              <a:t> </a:t>
            </a:r>
            <a:r>
              <a:rPr dirty="0" sz="7400" spc="-10"/>
              <a:t>Collections</a:t>
            </a:r>
            <a:endParaRPr sz="7400"/>
          </a:p>
        </p:txBody>
      </p:sp>
      <p:pic>
        <p:nvPicPr>
          <p:cNvPr id="13" name="object 13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3339" y="0"/>
            <a:ext cx="1950720" cy="239115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16204691" y="8590786"/>
            <a:ext cx="2083435" cy="1696720"/>
            <a:chOff x="16204691" y="8590786"/>
            <a:chExt cx="2083435" cy="169672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204691" y="9011410"/>
              <a:ext cx="1766315" cy="1275586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285207" y="8590786"/>
              <a:ext cx="1002792" cy="1696210"/>
            </a:xfrm>
            <a:prstGeom prst="rect">
              <a:avLst/>
            </a:prstGeom>
          </p:spPr>
        </p:pic>
      </p:grpSp>
      <p:pic>
        <p:nvPicPr>
          <p:cNvPr id="5" name="object 5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6619219" y="0"/>
            <a:ext cx="1668780" cy="2215896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0" y="0"/>
            <a:ext cx="1668779" cy="2215896"/>
          </a:xfrm>
          <a:prstGeom prst="rect">
            <a:avLst/>
          </a:prstGeom>
        </p:spPr>
      </p:pic>
      <p:sp>
        <p:nvSpPr>
          <p:cNvPr id="7" name="object 7" descr=""/>
          <p:cNvSpPr/>
          <p:nvPr/>
        </p:nvSpPr>
        <p:spPr>
          <a:xfrm>
            <a:off x="2606801" y="334518"/>
            <a:ext cx="2682875" cy="1878964"/>
          </a:xfrm>
          <a:custGeom>
            <a:avLst/>
            <a:gdLst/>
            <a:ahLst/>
            <a:cxnLst/>
            <a:rect l="l" t="t" r="r" b="b"/>
            <a:pathLst>
              <a:path w="2682875" h="1878964">
                <a:moveTo>
                  <a:pt x="1342517" y="0"/>
                </a:moveTo>
                <a:lnTo>
                  <a:pt x="1284477" y="888"/>
                </a:lnTo>
                <a:lnTo>
                  <a:pt x="1228344" y="3301"/>
                </a:lnTo>
                <a:lnTo>
                  <a:pt x="1172972" y="7365"/>
                </a:lnTo>
                <a:lnTo>
                  <a:pt x="1118108" y="13080"/>
                </a:lnTo>
                <a:lnTo>
                  <a:pt x="1064133" y="20192"/>
                </a:lnTo>
                <a:lnTo>
                  <a:pt x="1010920" y="28828"/>
                </a:lnTo>
                <a:lnTo>
                  <a:pt x="958596" y="38861"/>
                </a:lnTo>
                <a:lnTo>
                  <a:pt x="907034" y="50418"/>
                </a:lnTo>
                <a:lnTo>
                  <a:pt x="856361" y="63373"/>
                </a:lnTo>
                <a:lnTo>
                  <a:pt x="806831" y="77597"/>
                </a:lnTo>
                <a:lnTo>
                  <a:pt x="758189" y="93345"/>
                </a:lnTo>
                <a:lnTo>
                  <a:pt x="710692" y="110362"/>
                </a:lnTo>
                <a:lnTo>
                  <a:pt x="664210" y="128524"/>
                </a:lnTo>
                <a:lnTo>
                  <a:pt x="618998" y="147954"/>
                </a:lnTo>
                <a:lnTo>
                  <a:pt x="574802" y="168655"/>
                </a:lnTo>
                <a:lnTo>
                  <a:pt x="532130" y="190500"/>
                </a:lnTo>
                <a:lnTo>
                  <a:pt x="490600" y="213359"/>
                </a:lnTo>
                <a:lnTo>
                  <a:pt x="450342" y="237489"/>
                </a:lnTo>
                <a:lnTo>
                  <a:pt x="411606" y="262635"/>
                </a:lnTo>
                <a:lnTo>
                  <a:pt x="374142" y="288798"/>
                </a:lnTo>
                <a:lnTo>
                  <a:pt x="338328" y="316102"/>
                </a:lnTo>
                <a:lnTo>
                  <a:pt x="304038" y="344297"/>
                </a:lnTo>
                <a:lnTo>
                  <a:pt x="271272" y="373379"/>
                </a:lnTo>
                <a:lnTo>
                  <a:pt x="240156" y="403351"/>
                </a:lnTo>
                <a:lnTo>
                  <a:pt x="210693" y="434339"/>
                </a:lnTo>
                <a:lnTo>
                  <a:pt x="183006" y="466089"/>
                </a:lnTo>
                <a:lnTo>
                  <a:pt x="156972" y="498601"/>
                </a:lnTo>
                <a:lnTo>
                  <a:pt x="132842" y="532002"/>
                </a:lnTo>
                <a:lnTo>
                  <a:pt x="110617" y="566038"/>
                </a:lnTo>
                <a:lnTo>
                  <a:pt x="90170" y="600836"/>
                </a:lnTo>
                <a:lnTo>
                  <a:pt x="71628" y="636270"/>
                </a:lnTo>
                <a:lnTo>
                  <a:pt x="55245" y="672591"/>
                </a:lnTo>
                <a:lnTo>
                  <a:pt x="40767" y="709295"/>
                </a:lnTo>
                <a:lnTo>
                  <a:pt x="28448" y="746505"/>
                </a:lnTo>
                <a:lnTo>
                  <a:pt x="18287" y="784351"/>
                </a:lnTo>
                <a:lnTo>
                  <a:pt x="10287" y="822832"/>
                </a:lnTo>
                <a:lnTo>
                  <a:pt x="4572" y="861695"/>
                </a:lnTo>
                <a:lnTo>
                  <a:pt x="1016" y="901064"/>
                </a:lnTo>
                <a:lnTo>
                  <a:pt x="0" y="940561"/>
                </a:lnTo>
                <a:lnTo>
                  <a:pt x="1143" y="980312"/>
                </a:lnTo>
                <a:lnTo>
                  <a:pt x="4699" y="1019682"/>
                </a:lnTo>
                <a:lnTo>
                  <a:pt x="10414" y="1058545"/>
                </a:lnTo>
                <a:lnTo>
                  <a:pt x="18415" y="1097026"/>
                </a:lnTo>
                <a:lnTo>
                  <a:pt x="28575" y="1134872"/>
                </a:lnTo>
                <a:lnTo>
                  <a:pt x="40893" y="1172209"/>
                </a:lnTo>
                <a:lnTo>
                  <a:pt x="55245" y="1208912"/>
                </a:lnTo>
                <a:lnTo>
                  <a:pt x="71755" y="1245107"/>
                </a:lnTo>
                <a:lnTo>
                  <a:pt x="90297" y="1280540"/>
                </a:lnTo>
                <a:lnTo>
                  <a:pt x="110617" y="1315465"/>
                </a:lnTo>
                <a:lnTo>
                  <a:pt x="132969" y="1349502"/>
                </a:lnTo>
                <a:lnTo>
                  <a:pt x="157099" y="1382776"/>
                </a:lnTo>
                <a:lnTo>
                  <a:pt x="183134" y="1415287"/>
                </a:lnTo>
                <a:lnTo>
                  <a:pt x="210820" y="1447164"/>
                </a:lnTo>
                <a:lnTo>
                  <a:pt x="240284" y="1478026"/>
                </a:lnTo>
                <a:lnTo>
                  <a:pt x="271399" y="1507998"/>
                </a:lnTo>
                <a:lnTo>
                  <a:pt x="304165" y="1537207"/>
                </a:lnTo>
                <a:lnTo>
                  <a:pt x="338455" y="1565402"/>
                </a:lnTo>
                <a:lnTo>
                  <a:pt x="374269" y="1592579"/>
                </a:lnTo>
                <a:lnTo>
                  <a:pt x="411606" y="1618741"/>
                </a:lnTo>
                <a:lnTo>
                  <a:pt x="450469" y="1643887"/>
                </a:lnTo>
                <a:lnTo>
                  <a:pt x="490600" y="1668017"/>
                </a:lnTo>
                <a:lnTo>
                  <a:pt x="532130" y="1691004"/>
                </a:lnTo>
                <a:lnTo>
                  <a:pt x="574929" y="1712849"/>
                </a:lnTo>
                <a:lnTo>
                  <a:pt x="618998" y="1733550"/>
                </a:lnTo>
                <a:lnTo>
                  <a:pt x="664210" y="1752980"/>
                </a:lnTo>
                <a:lnTo>
                  <a:pt x="710692" y="1771141"/>
                </a:lnTo>
                <a:lnTo>
                  <a:pt x="758189" y="1788159"/>
                </a:lnTo>
                <a:lnTo>
                  <a:pt x="806958" y="1803780"/>
                </a:lnTo>
                <a:lnTo>
                  <a:pt x="856488" y="1818131"/>
                </a:lnTo>
                <a:lnTo>
                  <a:pt x="907161" y="1831085"/>
                </a:lnTo>
                <a:lnTo>
                  <a:pt x="958596" y="1842642"/>
                </a:lnTo>
                <a:lnTo>
                  <a:pt x="1011047" y="1852676"/>
                </a:lnTo>
                <a:lnTo>
                  <a:pt x="1064260" y="1861311"/>
                </a:lnTo>
                <a:lnTo>
                  <a:pt x="1118362" y="1868424"/>
                </a:lnTo>
                <a:lnTo>
                  <a:pt x="1172972" y="1874011"/>
                </a:lnTo>
                <a:lnTo>
                  <a:pt x="1228471" y="1878076"/>
                </a:lnTo>
                <a:lnTo>
                  <a:pt x="1245743" y="1878837"/>
                </a:lnTo>
                <a:lnTo>
                  <a:pt x="1436877" y="1878837"/>
                </a:lnTo>
                <a:lnTo>
                  <a:pt x="1509649" y="1874011"/>
                </a:lnTo>
                <a:lnTo>
                  <a:pt x="1564386" y="1868424"/>
                </a:lnTo>
                <a:lnTo>
                  <a:pt x="1618361" y="1861311"/>
                </a:lnTo>
                <a:lnTo>
                  <a:pt x="1671701" y="1852676"/>
                </a:lnTo>
                <a:lnTo>
                  <a:pt x="1724025" y="1842642"/>
                </a:lnTo>
                <a:lnTo>
                  <a:pt x="1775587" y="1831085"/>
                </a:lnTo>
                <a:lnTo>
                  <a:pt x="1826260" y="1818131"/>
                </a:lnTo>
                <a:lnTo>
                  <a:pt x="1875789" y="1803780"/>
                </a:lnTo>
                <a:lnTo>
                  <a:pt x="1924431" y="1788159"/>
                </a:lnTo>
                <a:lnTo>
                  <a:pt x="1971928" y="1771141"/>
                </a:lnTo>
                <a:lnTo>
                  <a:pt x="2018411" y="1752980"/>
                </a:lnTo>
                <a:lnTo>
                  <a:pt x="2063623" y="1733550"/>
                </a:lnTo>
                <a:lnTo>
                  <a:pt x="2107692" y="1712849"/>
                </a:lnTo>
                <a:lnTo>
                  <a:pt x="2150491" y="1691004"/>
                </a:lnTo>
                <a:lnTo>
                  <a:pt x="2192020" y="1668017"/>
                </a:lnTo>
                <a:lnTo>
                  <a:pt x="2232279" y="1643887"/>
                </a:lnTo>
                <a:lnTo>
                  <a:pt x="2271014" y="1618741"/>
                </a:lnTo>
                <a:lnTo>
                  <a:pt x="2308352" y="1592579"/>
                </a:lnTo>
                <a:lnTo>
                  <a:pt x="2344166" y="1565402"/>
                </a:lnTo>
                <a:lnTo>
                  <a:pt x="2378583" y="1537207"/>
                </a:lnTo>
                <a:lnTo>
                  <a:pt x="2411349" y="1507998"/>
                </a:lnTo>
                <a:lnTo>
                  <a:pt x="2442337" y="1478026"/>
                </a:lnTo>
                <a:lnTo>
                  <a:pt x="2471801" y="1447164"/>
                </a:lnTo>
                <a:lnTo>
                  <a:pt x="2499614" y="1415287"/>
                </a:lnTo>
                <a:lnTo>
                  <a:pt x="2525522" y="1382776"/>
                </a:lnTo>
                <a:lnTo>
                  <a:pt x="2549779" y="1349502"/>
                </a:lnTo>
                <a:lnTo>
                  <a:pt x="2572004" y="1315465"/>
                </a:lnTo>
                <a:lnTo>
                  <a:pt x="2592451" y="1280540"/>
                </a:lnTo>
                <a:lnTo>
                  <a:pt x="2610866" y="1245107"/>
                </a:lnTo>
                <a:lnTo>
                  <a:pt x="2627376" y="1208912"/>
                </a:lnTo>
                <a:lnTo>
                  <a:pt x="2641854" y="1172209"/>
                </a:lnTo>
                <a:lnTo>
                  <a:pt x="2654173" y="1134872"/>
                </a:lnTo>
                <a:lnTo>
                  <a:pt x="2664206" y="1097026"/>
                </a:lnTo>
                <a:lnTo>
                  <a:pt x="2672207" y="1058545"/>
                </a:lnTo>
                <a:lnTo>
                  <a:pt x="2678049" y="1019682"/>
                </a:lnTo>
                <a:lnTo>
                  <a:pt x="2681605" y="980312"/>
                </a:lnTo>
                <a:lnTo>
                  <a:pt x="2682621" y="940561"/>
                </a:lnTo>
                <a:lnTo>
                  <a:pt x="2681605" y="900810"/>
                </a:lnTo>
                <a:lnTo>
                  <a:pt x="2678049" y="861440"/>
                </a:lnTo>
                <a:lnTo>
                  <a:pt x="2672207" y="822578"/>
                </a:lnTo>
                <a:lnTo>
                  <a:pt x="2664206" y="784098"/>
                </a:lnTo>
                <a:lnTo>
                  <a:pt x="2654173" y="746251"/>
                </a:lnTo>
                <a:lnTo>
                  <a:pt x="2641854" y="708913"/>
                </a:lnTo>
                <a:lnTo>
                  <a:pt x="2627376" y="672210"/>
                </a:lnTo>
                <a:lnTo>
                  <a:pt x="2610866" y="636142"/>
                </a:lnTo>
                <a:lnTo>
                  <a:pt x="2592451" y="600582"/>
                </a:lnTo>
                <a:lnTo>
                  <a:pt x="2572004" y="565784"/>
                </a:lnTo>
                <a:lnTo>
                  <a:pt x="2549779" y="531749"/>
                </a:lnTo>
                <a:lnTo>
                  <a:pt x="2525522" y="498475"/>
                </a:lnTo>
                <a:lnTo>
                  <a:pt x="2499614" y="465835"/>
                </a:lnTo>
                <a:lnTo>
                  <a:pt x="2471801" y="434085"/>
                </a:lnTo>
                <a:lnTo>
                  <a:pt x="2442337" y="403098"/>
                </a:lnTo>
                <a:lnTo>
                  <a:pt x="2411349" y="373125"/>
                </a:lnTo>
                <a:lnTo>
                  <a:pt x="2378583" y="343915"/>
                </a:lnTo>
                <a:lnTo>
                  <a:pt x="2344166" y="315849"/>
                </a:lnTo>
                <a:lnTo>
                  <a:pt x="2308352" y="288543"/>
                </a:lnTo>
                <a:lnTo>
                  <a:pt x="2271014" y="262381"/>
                </a:lnTo>
                <a:lnTo>
                  <a:pt x="2232279" y="237235"/>
                </a:lnTo>
                <a:lnTo>
                  <a:pt x="2192020" y="213105"/>
                </a:lnTo>
                <a:lnTo>
                  <a:pt x="2150491" y="190118"/>
                </a:lnTo>
                <a:lnTo>
                  <a:pt x="2107692" y="168401"/>
                </a:lnTo>
                <a:lnTo>
                  <a:pt x="2063623" y="147574"/>
                </a:lnTo>
                <a:lnTo>
                  <a:pt x="2018411" y="128142"/>
                </a:lnTo>
                <a:lnTo>
                  <a:pt x="1971928" y="109981"/>
                </a:lnTo>
                <a:lnTo>
                  <a:pt x="1924431" y="92963"/>
                </a:lnTo>
                <a:lnTo>
                  <a:pt x="1875789" y="77342"/>
                </a:lnTo>
                <a:lnTo>
                  <a:pt x="1826260" y="62991"/>
                </a:lnTo>
                <a:lnTo>
                  <a:pt x="1775587" y="50164"/>
                </a:lnTo>
                <a:lnTo>
                  <a:pt x="1724025" y="38480"/>
                </a:lnTo>
                <a:lnTo>
                  <a:pt x="1671701" y="28448"/>
                </a:lnTo>
                <a:lnTo>
                  <a:pt x="1618361" y="19811"/>
                </a:lnTo>
                <a:lnTo>
                  <a:pt x="1564386" y="12700"/>
                </a:lnTo>
                <a:lnTo>
                  <a:pt x="1509649" y="7111"/>
                </a:lnTo>
                <a:lnTo>
                  <a:pt x="1454150" y="3048"/>
                </a:lnTo>
                <a:lnTo>
                  <a:pt x="1398015" y="507"/>
                </a:lnTo>
                <a:lnTo>
                  <a:pt x="1342517" y="0"/>
                </a:lnTo>
                <a:close/>
              </a:path>
            </a:pathLst>
          </a:custGeom>
          <a:solidFill>
            <a:srgbClr val="92744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 descr=""/>
          <p:cNvSpPr txBox="1"/>
          <p:nvPr/>
        </p:nvSpPr>
        <p:spPr>
          <a:xfrm>
            <a:off x="3572002" y="925067"/>
            <a:ext cx="690880" cy="40703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500" spc="-10">
                <a:latin typeface="Arial"/>
                <a:cs typeface="Arial"/>
              </a:rPr>
              <a:t>Start</a:t>
            </a:r>
            <a:endParaRPr sz="2500">
              <a:latin typeface="Arial"/>
              <a:cs typeface="Arial"/>
            </a:endParaRPr>
          </a:p>
        </p:txBody>
      </p:sp>
      <p:sp>
        <p:nvSpPr>
          <p:cNvPr id="9" name="object 9" descr=""/>
          <p:cNvSpPr/>
          <p:nvPr/>
        </p:nvSpPr>
        <p:spPr>
          <a:xfrm>
            <a:off x="2180844" y="2859023"/>
            <a:ext cx="4038600" cy="1873250"/>
          </a:xfrm>
          <a:custGeom>
            <a:avLst/>
            <a:gdLst/>
            <a:ahLst/>
            <a:cxnLst/>
            <a:rect l="l" t="t" r="r" b="b"/>
            <a:pathLst>
              <a:path w="4038600" h="1873250">
                <a:moveTo>
                  <a:pt x="4038600" y="0"/>
                </a:moveTo>
                <a:lnTo>
                  <a:pt x="624586" y="0"/>
                </a:lnTo>
                <a:lnTo>
                  <a:pt x="0" y="1872741"/>
                </a:lnTo>
                <a:lnTo>
                  <a:pt x="3414014" y="1872741"/>
                </a:lnTo>
                <a:lnTo>
                  <a:pt x="4038600" y="0"/>
                </a:lnTo>
                <a:close/>
              </a:path>
            </a:pathLst>
          </a:custGeom>
          <a:solidFill>
            <a:srgbClr val="92744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 descr=""/>
          <p:cNvSpPr txBox="1"/>
          <p:nvPr/>
        </p:nvSpPr>
        <p:spPr>
          <a:xfrm>
            <a:off x="2730245" y="2821990"/>
            <a:ext cx="2933700" cy="136271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065" marR="5080" indent="97155">
              <a:lnSpc>
                <a:spcPct val="117000"/>
              </a:lnSpc>
              <a:spcBef>
                <a:spcPts val="100"/>
              </a:spcBef>
            </a:pPr>
            <a:r>
              <a:rPr dirty="0" sz="2500">
                <a:latin typeface="Arial"/>
                <a:cs typeface="Arial"/>
              </a:rPr>
              <a:t>Masukan</a:t>
            </a:r>
            <a:r>
              <a:rPr dirty="0" sz="2500" spc="270">
                <a:latin typeface="Arial"/>
                <a:cs typeface="Arial"/>
              </a:rPr>
              <a:t> </a:t>
            </a:r>
            <a:r>
              <a:rPr dirty="0" sz="2500" spc="-10">
                <a:latin typeface="Arial"/>
                <a:cs typeface="Arial"/>
              </a:rPr>
              <a:t>nama, </a:t>
            </a:r>
            <a:r>
              <a:rPr dirty="0" sz="2500">
                <a:latin typeface="Arial"/>
                <a:cs typeface="Arial"/>
              </a:rPr>
              <a:t>jenis</a:t>
            </a:r>
            <a:r>
              <a:rPr dirty="0" sz="2500" spc="265">
                <a:latin typeface="Arial"/>
                <a:cs typeface="Arial"/>
              </a:rPr>
              <a:t> </a:t>
            </a:r>
            <a:r>
              <a:rPr dirty="0" sz="2500">
                <a:latin typeface="Arial"/>
                <a:cs typeface="Arial"/>
              </a:rPr>
              <a:t>sepatu,</a:t>
            </a:r>
            <a:r>
              <a:rPr dirty="0" sz="2500" spc="285">
                <a:latin typeface="Arial"/>
                <a:cs typeface="Arial"/>
              </a:rPr>
              <a:t> </a:t>
            </a:r>
            <a:r>
              <a:rPr dirty="0" sz="2500" spc="-10">
                <a:latin typeface="Arial"/>
                <a:cs typeface="Arial"/>
              </a:rPr>
              <a:t>ukuran sepatu</a:t>
            </a:r>
            <a:endParaRPr sz="2500">
              <a:latin typeface="Arial"/>
              <a:cs typeface="Arial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2406395" y="5327903"/>
            <a:ext cx="2872740" cy="2266315"/>
          </a:xfrm>
          <a:prstGeom prst="rect">
            <a:avLst/>
          </a:prstGeom>
          <a:solidFill>
            <a:srgbClr val="927446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2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85"/>
              </a:spcBef>
            </a:pPr>
            <a:endParaRPr sz="2500">
              <a:latin typeface="Times New Roman"/>
              <a:cs typeface="Times New Roman"/>
            </a:endParaRPr>
          </a:p>
          <a:p>
            <a:pPr marL="927100">
              <a:lnSpc>
                <a:spcPct val="100000"/>
              </a:lnSpc>
            </a:pPr>
            <a:r>
              <a:rPr dirty="0" sz="2500" spc="-10">
                <a:latin typeface="Arial"/>
                <a:cs typeface="Arial"/>
              </a:rPr>
              <a:t>Proses</a:t>
            </a:r>
            <a:endParaRPr sz="2500">
              <a:latin typeface="Arial"/>
              <a:cs typeface="Arial"/>
            </a:endParaRPr>
          </a:p>
        </p:txBody>
      </p:sp>
      <p:pic>
        <p:nvPicPr>
          <p:cNvPr id="12" name="object 12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406395" y="7746490"/>
            <a:ext cx="4213859" cy="2540505"/>
          </a:xfrm>
          <a:prstGeom prst="rect">
            <a:avLst/>
          </a:prstGeom>
        </p:spPr>
      </p:pic>
      <p:sp>
        <p:nvSpPr>
          <p:cNvPr id="13" name="object 13" descr=""/>
          <p:cNvSpPr txBox="1"/>
          <p:nvPr/>
        </p:nvSpPr>
        <p:spPr>
          <a:xfrm>
            <a:off x="3729735" y="8914383"/>
            <a:ext cx="584835" cy="40703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500" spc="-25">
                <a:latin typeface="Arial"/>
                <a:cs typeface="Arial"/>
              </a:rPr>
              <a:t>End</a:t>
            </a:r>
            <a:endParaRPr sz="2500">
              <a:latin typeface="Arial"/>
              <a:cs typeface="Arial"/>
            </a:endParaRPr>
          </a:p>
        </p:txBody>
      </p:sp>
      <p:grpSp>
        <p:nvGrpSpPr>
          <p:cNvPr id="14" name="object 14" descr=""/>
          <p:cNvGrpSpPr/>
          <p:nvPr/>
        </p:nvGrpSpPr>
        <p:grpSpPr>
          <a:xfrm>
            <a:off x="3848100" y="2222754"/>
            <a:ext cx="161925" cy="483870"/>
            <a:chOff x="3848100" y="2222754"/>
            <a:chExt cx="161925" cy="483870"/>
          </a:xfrm>
        </p:grpSpPr>
        <p:pic>
          <p:nvPicPr>
            <p:cNvPr id="15" name="object 15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848100" y="2584704"/>
              <a:ext cx="161544" cy="121920"/>
            </a:xfrm>
            <a:prstGeom prst="rect">
              <a:avLst/>
            </a:prstGeom>
          </p:spPr>
        </p:pic>
        <p:sp>
          <p:nvSpPr>
            <p:cNvPr id="16" name="object 16" descr=""/>
            <p:cNvSpPr/>
            <p:nvPr/>
          </p:nvSpPr>
          <p:spPr>
            <a:xfrm>
              <a:off x="3911346" y="2222754"/>
              <a:ext cx="35560" cy="427990"/>
            </a:xfrm>
            <a:custGeom>
              <a:avLst/>
              <a:gdLst/>
              <a:ahLst/>
              <a:cxnLst/>
              <a:rect l="l" t="t" r="r" b="b"/>
              <a:pathLst>
                <a:path w="35560" h="427989">
                  <a:moveTo>
                    <a:pt x="35559" y="0"/>
                  </a:moveTo>
                  <a:lnTo>
                    <a:pt x="0" y="0"/>
                  </a:lnTo>
                  <a:lnTo>
                    <a:pt x="0" y="406019"/>
                  </a:lnTo>
                  <a:lnTo>
                    <a:pt x="17779" y="427481"/>
                  </a:lnTo>
                  <a:lnTo>
                    <a:pt x="35559" y="406019"/>
                  </a:lnTo>
                  <a:lnTo>
                    <a:pt x="3555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7" name="object 17" descr=""/>
          <p:cNvGrpSpPr/>
          <p:nvPr/>
        </p:nvGrpSpPr>
        <p:grpSpPr>
          <a:xfrm>
            <a:off x="3829811" y="4740402"/>
            <a:ext cx="161925" cy="482600"/>
            <a:chOff x="3829811" y="4740402"/>
            <a:chExt cx="161925" cy="482600"/>
          </a:xfrm>
        </p:grpSpPr>
        <p:pic>
          <p:nvPicPr>
            <p:cNvPr id="18" name="object 18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829811" y="5101591"/>
              <a:ext cx="161544" cy="121156"/>
            </a:xfrm>
            <a:prstGeom prst="rect">
              <a:avLst/>
            </a:prstGeom>
          </p:spPr>
        </p:pic>
        <p:sp>
          <p:nvSpPr>
            <p:cNvPr id="19" name="object 19" descr=""/>
            <p:cNvSpPr/>
            <p:nvPr/>
          </p:nvSpPr>
          <p:spPr>
            <a:xfrm>
              <a:off x="3893057" y="4740402"/>
              <a:ext cx="35560" cy="426084"/>
            </a:xfrm>
            <a:custGeom>
              <a:avLst/>
              <a:gdLst/>
              <a:ahLst/>
              <a:cxnLst/>
              <a:rect l="l" t="t" r="r" b="b"/>
              <a:pathLst>
                <a:path w="35560" h="426085">
                  <a:moveTo>
                    <a:pt x="35559" y="0"/>
                  </a:moveTo>
                  <a:lnTo>
                    <a:pt x="0" y="0"/>
                  </a:lnTo>
                  <a:lnTo>
                    <a:pt x="0" y="404495"/>
                  </a:lnTo>
                  <a:lnTo>
                    <a:pt x="17779" y="425831"/>
                  </a:lnTo>
                  <a:lnTo>
                    <a:pt x="35559" y="404495"/>
                  </a:lnTo>
                  <a:lnTo>
                    <a:pt x="3555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0" name="object 20" descr=""/>
          <p:cNvGrpSpPr/>
          <p:nvPr/>
        </p:nvGrpSpPr>
        <p:grpSpPr>
          <a:xfrm>
            <a:off x="3810000" y="7703057"/>
            <a:ext cx="161925" cy="482600"/>
            <a:chOff x="3810000" y="7703057"/>
            <a:chExt cx="161925" cy="482600"/>
          </a:xfrm>
        </p:grpSpPr>
        <p:pic>
          <p:nvPicPr>
            <p:cNvPr id="21" name="object 21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810000" y="8064246"/>
              <a:ext cx="161544" cy="121156"/>
            </a:xfrm>
            <a:prstGeom prst="rect">
              <a:avLst/>
            </a:prstGeom>
          </p:spPr>
        </p:pic>
        <p:sp>
          <p:nvSpPr>
            <p:cNvPr id="22" name="object 22" descr=""/>
            <p:cNvSpPr/>
            <p:nvPr/>
          </p:nvSpPr>
          <p:spPr>
            <a:xfrm>
              <a:off x="3873246" y="7703057"/>
              <a:ext cx="35560" cy="426084"/>
            </a:xfrm>
            <a:custGeom>
              <a:avLst/>
              <a:gdLst/>
              <a:ahLst/>
              <a:cxnLst/>
              <a:rect l="l" t="t" r="r" b="b"/>
              <a:pathLst>
                <a:path w="35560" h="426084">
                  <a:moveTo>
                    <a:pt x="35559" y="0"/>
                  </a:moveTo>
                  <a:lnTo>
                    <a:pt x="0" y="0"/>
                  </a:lnTo>
                  <a:lnTo>
                    <a:pt x="0" y="404495"/>
                  </a:lnTo>
                  <a:lnTo>
                    <a:pt x="17779" y="425831"/>
                  </a:lnTo>
                  <a:lnTo>
                    <a:pt x="35559" y="404495"/>
                  </a:lnTo>
                  <a:lnTo>
                    <a:pt x="3555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23" name="object 23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3121639" y="6461758"/>
            <a:ext cx="5166359" cy="3825240"/>
          </a:xfrm>
          <a:prstGeom prst="rect">
            <a:avLst/>
          </a:prstGeom>
        </p:spPr>
      </p:pic>
      <p:sp>
        <p:nvSpPr>
          <p:cNvPr id="24" name="object 24"/>
          <p:cNvSpPr txBox="1">
            <a:spLocks noGrp="1"/>
          </p:cNvSpPr>
          <p:nvPr>
            <p:ph type="title"/>
          </p:nvPr>
        </p:nvSpPr>
        <p:spPr>
          <a:xfrm>
            <a:off x="7417307" y="1569284"/>
            <a:ext cx="7205980" cy="3276600"/>
          </a:xfrm>
          <a:prstGeom prst="rect"/>
        </p:spPr>
        <p:txBody>
          <a:bodyPr wrap="square" lIns="0" tIns="4095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225"/>
              </a:spcBef>
            </a:pPr>
            <a:r>
              <a:rPr dirty="0" sz="11900" spc="325"/>
              <a:t>Alur</a:t>
            </a:r>
            <a:r>
              <a:rPr dirty="0" sz="11900" spc="900"/>
              <a:t> </a:t>
            </a:r>
            <a:r>
              <a:rPr dirty="0" sz="11900" spc="335"/>
              <a:t>Kerja</a:t>
            </a:r>
            <a:endParaRPr sz="11900"/>
          </a:p>
          <a:p>
            <a:pPr algn="ctr" marR="608965">
              <a:lnSpc>
                <a:spcPct val="100000"/>
              </a:lnSpc>
              <a:spcBef>
                <a:spcPts val="1470"/>
              </a:spcBef>
            </a:pPr>
            <a:r>
              <a:rPr dirty="0" sz="5600" spc="-10">
                <a:solidFill>
                  <a:srgbClr val="000000"/>
                </a:solidFill>
              </a:rPr>
              <a:t>FLOWCHART</a:t>
            </a:r>
            <a:endParaRPr sz="56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FFFAF8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280891" y="7758683"/>
            <a:ext cx="2007107" cy="2528314"/>
          </a:xfrm>
          <a:prstGeom prst="rect">
            <a:avLst/>
          </a:prstGeom>
        </p:spPr>
      </p:pic>
      <p:grpSp>
        <p:nvGrpSpPr>
          <p:cNvPr id="4" name="object 4" descr="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39139" y="2386583"/>
              <a:ext cx="8404860" cy="3544823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7969757" y="2830067"/>
              <a:ext cx="3832860" cy="2377440"/>
            </a:xfrm>
            <a:custGeom>
              <a:avLst/>
              <a:gdLst/>
              <a:ahLst/>
              <a:cxnLst/>
              <a:rect l="l" t="t" r="r" b="b"/>
              <a:pathLst>
                <a:path w="3832859" h="2377440">
                  <a:moveTo>
                    <a:pt x="3091307" y="84328"/>
                  </a:moveTo>
                  <a:lnTo>
                    <a:pt x="2998978" y="3683"/>
                  </a:lnTo>
                  <a:lnTo>
                    <a:pt x="2992501" y="0"/>
                  </a:lnTo>
                  <a:lnTo>
                    <a:pt x="2967482" y="19304"/>
                  </a:lnTo>
                  <a:lnTo>
                    <a:pt x="2969387" y="26289"/>
                  </a:lnTo>
                  <a:lnTo>
                    <a:pt x="2973959" y="32258"/>
                  </a:lnTo>
                  <a:lnTo>
                    <a:pt x="3011805" y="65405"/>
                  </a:lnTo>
                  <a:lnTo>
                    <a:pt x="0" y="65405"/>
                  </a:lnTo>
                  <a:lnTo>
                    <a:pt x="0" y="103251"/>
                  </a:lnTo>
                  <a:lnTo>
                    <a:pt x="3011805" y="103251"/>
                  </a:lnTo>
                  <a:lnTo>
                    <a:pt x="2973959" y="136398"/>
                  </a:lnTo>
                  <a:lnTo>
                    <a:pt x="2969387" y="142367"/>
                  </a:lnTo>
                  <a:lnTo>
                    <a:pt x="2967482" y="149352"/>
                  </a:lnTo>
                  <a:lnTo>
                    <a:pt x="2968371" y="156591"/>
                  </a:lnTo>
                  <a:lnTo>
                    <a:pt x="2972054" y="163068"/>
                  </a:lnTo>
                  <a:lnTo>
                    <a:pt x="2978150" y="167640"/>
                  </a:lnTo>
                  <a:lnTo>
                    <a:pt x="2985135" y="169545"/>
                  </a:lnTo>
                  <a:lnTo>
                    <a:pt x="2992374" y="168656"/>
                  </a:lnTo>
                  <a:lnTo>
                    <a:pt x="2998851" y="164973"/>
                  </a:lnTo>
                  <a:lnTo>
                    <a:pt x="3091307" y="84328"/>
                  </a:lnTo>
                  <a:close/>
                </a:path>
                <a:path w="3832859" h="2377440">
                  <a:moveTo>
                    <a:pt x="3832606" y="2291969"/>
                  </a:moveTo>
                  <a:lnTo>
                    <a:pt x="3740277" y="2211324"/>
                  </a:lnTo>
                  <a:lnTo>
                    <a:pt x="3733673" y="2207641"/>
                  </a:lnTo>
                  <a:lnTo>
                    <a:pt x="3708908" y="2226818"/>
                  </a:lnTo>
                  <a:lnTo>
                    <a:pt x="3710686" y="2233930"/>
                  </a:lnTo>
                  <a:lnTo>
                    <a:pt x="3715131" y="2239899"/>
                  </a:lnTo>
                  <a:lnTo>
                    <a:pt x="3753104" y="2272919"/>
                  </a:lnTo>
                  <a:lnTo>
                    <a:pt x="742823" y="2272919"/>
                  </a:lnTo>
                  <a:lnTo>
                    <a:pt x="742823" y="2310892"/>
                  </a:lnTo>
                  <a:lnTo>
                    <a:pt x="3753104" y="2310892"/>
                  </a:lnTo>
                  <a:lnTo>
                    <a:pt x="3715131" y="2344039"/>
                  </a:lnTo>
                  <a:lnTo>
                    <a:pt x="3710686" y="2350008"/>
                  </a:lnTo>
                  <a:lnTo>
                    <a:pt x="3708908" y="2356993"/>
                  </a:lnTo>
                  <a:lnTo>
                    <a:pt x="3709797" y="2364232"/>
                  </a:lnTo>
                  <a:lnTo>
                    <a:pt x="3713480" y="2370709"/>
                  </a:lnTo>
                  <a:lnTo>
                    <a:pt x="3719449" y="2375281"/>
                  </a:lnTo>
                  <a:lnTo>
                    <a:pt x="3726434" y="2377059"/>
                  </a:lnTo>
                  <a:lnTo>
                    <a:pt x="3733673" y="2376170"/>
                  </a:lnTo>
                  <a:lnTo>
                    <a:pt x="3740150" y="2372487"/>
                  </a:lnTo>
                  <a:lnTo>
                    <a:pt x="3832606" y="2291969"/>
                  </a:lnTo>
                  <a:close/>
                </a:path>
                <a:path w="3832859" h="2377440">
                  <a:moveTo>
                    <a:pt x="3832606" y="1310386"/>
                  </a:moveTo>
                  <a:lnTo>
                    <a:pt x="3740277" y="1229614"/>
                  </a:lnTo>
                  <a:lnTo>
                    <a:pt x="3733673" y="1225931"/>
                  </a:lnTo>
                  <a:lnTo>
                    <a:pt x="3708908" y="1245108"/>
                  </a:lnTo>
                  <a:lnTo>
                    <a:pt x="3710686" y="1252220"/>
                  </a:lnTo>
                  <a:lnTo>
                    <a:pt x="3715131" y="1258189"/>
                  </a:lnTo>
                  <a:lnTo>
                    <a:pt x="3753104" y="1291336"/>
                  </a:lnTo>
                  <a:lnTo>
                    <a:pt x="742823" y="1291336"/>
                  </a:lnTo>
                  <a:lnTo>
                    <a:pt x="742823" y="1329182"/>
                  </a:lnTo>
                  <a:lnTo>
                    <a:pt x="3753104" y="1329182"/>
                  </a:lnTo>
                  <a:lnTo>
                    <a:pt x="3715131" y="1362202"/>
                  </a:lnTo>
                  <a:lnTo>
                    <a:pt x="3710686" y="1368298"/>
                  </a:lnTo>
                  <a:lnTo>
                    <a:pt x="3708908" y="1375283"/>
                  </a:lnTo>
                  <a:lnTo>
                    <a:pt x="3709797" y="1382522"/>
                  </a:lnTo>
                  <a:lnTo>
                    <a:pt x="3713480" y="1388999"/>
                  </a:lnTo>
                  <a:lnTo>
                    <a:pt x="3719449" y="1393571"/>
                  </a:lnTo>
                  <a:lnTo>
                    <a:pt x="3726434" y="1395349"/>
                  </a:lnTo>
                  <a:lnTo>
                    <a:pt x="3733673" y="1394460"/>
                  </a:lnTo>
                  <a:lnTo>
                    <a:pt x="3740150" y="1390904"/>
                  </a:lnTo>
                  <a:lnTo>
                    <a:pt x="3832606" y="131038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444484" y="0"/>
              <a:ext cx="9843516" cy="7859268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6914386"/>
              <a:ext cx="7962899" cy="3372610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670230" rIns="0" bIns="0" rtlCol="0" vert="horz">
            <a:spAutoFit/>
          </a:bodyPr>
          <a:lstStyle/>
          <a:p>
            <a:pPr marL="1990089">
              <a:lnSpc>
                <a:spcPct val="100000"/>
              </a:lnSpc>
              <a:spcBef>
                <a:spcPts val="95"/>
              </a:spcBef>
            </a:pPr>
            <a:r>
              <a:rPr dirty="0" spc="114"/>
              <a:t>Sketsa</a:t>
            </a:r>
          </a:p>
        </p:txBody>
      </p:sp>
      <p:sp>
        <p:nvSpPr>
          <p:cNvPr id="10" name="object 10" descr=""/>
          <p:cNvSpPr txBox="1"/>
          <p:nvPr/>
        </p:nvSpPr>
        <p:spPr>
          <a:xfrm>
            <a:off x="11650980" y="2532380"/>
            <a:ext cx="4215765" cy="22974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100" spc="55">
                <a:solidFill>
                  <a:srgbClr val="84482F"/>
                </a:solidFill>
                <a:latin typeface="Arial"/>
                <a:cs typeface="Arial"/>
              </a:rPr>
              <a:t>Input</a:t>
            </a:r>
            <a:r>
              <a:rPr dirty="0" sz="3100" spc="420">
                <a:solidFill>
                  <a:srgbClr val="84482F"/>
                </a:solidFill>
                <a:latin typeface="Arial"/>
                <a:cs typeface="Arial"/>
              </a:rPr>
              <a:t> </a:t>
            </a:r>
            <a:r>
              <a:rPr dirty="0" sz="3100" spc="-20">
                <a:solidFill>
                  <a:srgbClr val="84482F"/>
                </a:solidFill>
                <a:latin typeface="Arial"/>
                <a:cs typeface="Arial"/>
              </a:rPr>
              <a:t>nama</a:t>
            </a:r>
            <a:endParaRPr sz="3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705"/>
              </a:spcBef>
            </a:pPr>
            <a:r>
              <a:rPr dirty="0" sz="3100">
                <a:solidFill>
                  <a:srgbClr val="84482F"/>
                </a:solidFill>
                <a:latin typeface="Arial"/>
                <a:cs typeface="Arial"/>
              </a:rPr>
              <a:t>Input</a:t>
            </a:r>
            <a:r>
              <a:rPr dirty="0" sz="3100" spc="275">
                <a:solidFill>
                  <a:srgbClr val="84482F"/>
                </a:solidFill>
                <a:latin typeface="Arial"/>
                <a:cs typeface="Arial"/>
              </a:rPr>
              <a:t> </a:t>
            </a:r>
            <a:r>
              <a:rPr dirty="0" sz="3100">
                <a:solidFill>
                  <a:srgbClr val="84482F"/>
                </a:solidFill>
                <a:latin typeface="Arial"/>
                <a:cs typeface="Arial"/>
              </a:rPr>
              <a:t>jenis</a:t>
            </a:r>
            <a:r>
              <a:rPr dirty="0" sz="3100" spc="280">
                <a:solidFill>
                  <a:srgbClr val="84482F"/>
                </a:solidFill>
                <a:latin typeface="Arial"/>
                <a:cs typeface="Arial"/>
              </a:rPr>
              <a:t> </a:t>
            </a:r>
            <a:r>
              <a:rPr dirty="0" sz="3100">
                <a:solidFill>
                  <a:srgbClr val="84482F"/>
                </a:solidFill>
                <a:latin typeface="Arial"/>
                <a:cs typeface="Arial"/>
              </a:rPr>
              <a:t>sepatu</a:t>
            </a:r>
            <a:r>
              <a:rPr dirty="0" sz="3100" spc="280">
                <a:solidFill>
                  <a:srgbClr val="84482F"/>
                </a:solidFill>
                <a:latin typeface="Arial"/>
                <a:cs typeface="Arial"/>
              </a:rPr>
              <a:t> </a:t>
            </a:r>
            <a:r>
              <a:rPr dirty="0" sz="3100" spc="-10">
                <a:solidFill>
                  <a:srgbClr val="84482F"/>
                </a:solidFill>
                <a:latin typeface="Arial"/>
                <a:cs typeface="Arial"/>
              </a:rPr>
              <a:t>Input</a:t>
            </a:r>
            <a:endParaRPr sz="31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5"/>
              </a:spcBef>
            </a:pPr>
            <a:endParaRPr sz="3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3100">
                <a:solidFill>
                  <a:srgbClr val="84482F"/>
                </a:solidFill>
                <a:latin typeface="Arial"/>
                <a:cs typeface="Arial"/>
              </a:rPr>
              <a:t>ukuran</a:t>
            </a:r>
            <a:r>
              <a:rPr dirty="0" sz="3100" spc="290">
                <a:solidFill>
                  <a:srgbClr val="84482F"/>
                </a:solidFill>
                <a:latin typeface="Arial"/>
                <a:cs typeface="Arial"/>
              </a:rPr>
              <a:t> </a:t>
            </a:r>
            <a:r>
              <a:rPr dirty="0" sz="3100" spc="-10">
                <a:solidFill>
                  <a:srgbClr val="84482F"/>
                </a:solidFill>
                <a:latin typeface="Arial"/>
                <a:cs typeface="Arial"/>
              </a:rPr>
              <a:t>sepatu</a:t>
            </a:r>
            <a:endParaRPr sz="3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0811" y="2462783"/>
            <a:ext cx="4143755" cy="2680716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924044" y="2462783"/>
            <a:ext cx="3941063" cy="2680716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246107" y="2462783"/>
            <a:ext cx="4069080" cy="2680716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3866876" y="2569464"/>
            <a:ext cx="4005072" cy="2574036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29184" y="6688835"/>
            <a:ext cx="4215384" cy="2569464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058155" y="6688835"/>
            <a:ext cx="3806952" cy="2569464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9378695" y="6688835"/>
            <a:ext cx="3936492" cy="2569464"/>
          </a:xfrm>
          <a:prstGeom prst="rect">
            <a:avLst/>
          </a:prstGeom>
        </p:spPr>
      </p:pic>
      <p:pic>
        <p:nvPicPr>
          <p:cNvPr id="9" name="object 9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3987271" y="6688835"/>
            <a:ext cx="3764279" cy="2569464"/>
          </a:xfrm>
          <a:prstGeom prst="rect">
            <a:avLst/>
          </a:prstGeom>
        </p:spPr>
      </p:pic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1488947" y="-146557"/>
            <a:ext cx="3616325" cy="10160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35"/>
              <a:t>Codingan</a:t>
            </a:r>
          </a:p>
        </p:txBody>
      </p:sp>
      <p:sp>
        <p:nvSpPr>
          <p:cNvPr id="11" name="object 11" descr=""/>
          <p:cNvSpPr txBox="1"/>
          <p:nvPr/>
        </p:nvSpPr>
        <p:spPr>
          <a:xfrm>
            <a:off x="1226058" y="1616710"/>
            <a:ext cx="1799589" cy="40703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70180" indent="-157480">
              <a:lnSpc>
                <a:spcPct val="100000"/>
              </a:lnSpc>
              <a:spcBef>
                <a:spcPts val="100"/>
              </a:spcBef>
              <a:buChar char="•"/>
              <a:tabLst>
                <a:tab pos="170180" algn="l"/>
              </a:tabLst>
            </a:pPr>
            <a:r>
              <a:rPr dirty="0" sz="2500">
                <a:solidFill>
                  <a:srgbClr val="84482F"/>
                </a:solidFill>
                <a:latin typeface="Arial"/>
                <a:cs typeface="Arial"/>
              </a:rPr>
              <a:t>Codingan</a:t>
            </a:r>
            <a:r>
              <a:rPr dirty="0" sz="2500" spc="-100">
                <a:solidFill>
                  <a:srgbClr val="84482F"/>
                </a:solidFill>
                <a:latin typeface="Arial"/>
                <a:cs typeface="Arial"/>
              </a:rPr>
              <a:t> </a:t>
            </a:r>
            <a:r>
              <a:rPr dirty="0" sz="2500" spc="-50">
                <a:solidFill>
                  <a:srgbClr val="84482F"/>
                </a:solidFill>
                <a:latin typeface="Arial"/>
                <a:cs typeface="Arial"/>
              </a:rPr>
              <a:t>1</a:t>
            </a:r>
            <a:endParaRPr sz="2500">
              <a:latin typeface="Arial"/>
              <a:cs typeface="Arial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5657850" y="1616710"/>
            <a:ext cx="1799589" cy="40703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70180" indent="-157480">
              <a:lnSpc>
                <a:spcPct val="100000"/>
              </a:lnSpc>
              <a:spcBef>
                <a:spcPts val="100"/>
              </a:spcBef>
              <a:buChar char="•"/>
              <a:tabLst>
                <a:tab pos="170180" algn="l"/>
              </a:tabLst>
            </a:pPr>
            <a:r>
              <a:rPr dirty="0" sz="2500">
                <a:solidFill>
                  <a:srgbClr val="84482F"/>
                </a:solidFill>
                <a:latin typeface="Arial"/>
                <a:cs typeface="Arial"/>
              </a:rPr>
              <a:t>Codingan</a:t>
            </a:r>
            <a:r>
              <a:rPr dirty="0" sz="2500" spc="-100">
                <a:solidFill>
                  <a:srgbClr val="84482F"/>
                </a:solidFill>
                <a:latin typeface="Arial"/>
                <a:cs typeface="Arial"/>
              </a:rPr>
              <a:t> </a:t>
            </a:r>
            <a:r>
              <a:rPr dirty="0" sz="2500" spc="-50">
                <a:solidFill>
                  <a:srgbClr val="84482F"/>
                </a:solidFill>
                <a:latin typeface="Arial"/>
                <a:cs typeface="Arial"/>
              </a:rPr>
              <a:t>2</a:t>
            </a:r>
            <a:endParaRPr sz="2500">
              <a:latin typeface="Arial"/>
              <a:cs typeface="Arial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10092943" y="1616710"/>
            <a:ext cx="1799589" cy="40703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70180" indent="-157480">
              <a:lnSpc>
                <a:spcPct val="100000"/>
              </a:lnSpc>
              <a:spcBef>
                <a:spcPts val="100"/>
              </a:spcBef>
              <a:buChar char="•"/>
              <a:tabLst>
                <a:tab pos="170180" algn="l"/>
              </a:tabLst>
            </a:pPr>
            <a:r>
              <a:rPr dirty="0" sz="2500">
                <a:solidFill>
                  <a:srgbClr val="84482F"/>
                </a:solidFill>
                <a:latin typeface="Arial"/>
                <a:cs typeface="Arial"/>
              </a:rPr>
              <a:t>Codingan</a:t>
            </a:r>
            <a:r>
              <a:rPr dirty="0" sz="2500" spc="-100">
                <a:solidFill>
                  <a:srgbClr val="84482F"/>
                </a:solidFill>
                <a:latin typeface="Arial"/>
                <a:cs typeface="Arial"/>
              </a:rPr>
              <a:t> </a:t>
            </a:r>
            <a:r>
              <a:rPr dirty="0" sz="2500" spc="-50">
                <a:solidFill>
                  <a:srgbClr val="84482F"/>
                </a:solidFill>
                <a:latin typeface="Arial"/>
                <a:cs typeface="Arial"/>
              </a:rPr>
              <a:t>3</a:t>
            </a:r>
            <a:endParaRPr sz="2500">
              <a:latin typeface="Arial"/>
              <a:cs typeface="Arial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14527784" y="1616710"/>
            <a:ext cx="1799589" cy="40703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70180" indent="-157480">
              <a:lnSpc>
                <a:spcPct val="100000"/>
              </a:lnSpc>
              <a:spcBef>
                <a:spcPts val="100"/>
              </a:spcBef>
              <a:buChar char="•"/>
              <a:tabLst>
                <a:tab pos="170180" algn="l"/>
              </a:tabLst>
            </a:pPr>
            <a:r>
              <a:rPr dirty="0" sz="2500">
                <a:solidFill>
                  <a:srgbClr val="84482F"/>
                </a:solidFill>
                <a:latin typeface="Arial"/>
                <a:cs typeface="Arial"/>
              </a:rPr>
              <a:t>Codingan</a:t>
            </a:r>
            <a:r>
              <a:rPr dirty="0" sz="2500" spc="-95">
                <a:solidFill>
                  <a:srgbClr val="84482F"/>
                </a:solidFill>
                <a:latin typeface="Arial"/>
                <a:cs typeface="Arial"/>
              </a:rPr>
              <a:t> </a:t>
            </a:r>
            <a:r>
              <a:rPr dirty="0" sz="2500" spc="-50">
                <a:solidFill>
                  <a:srgbClr val="84482F"/>
                </a:solidFill>
                <a:latin typeface="Arial"/>
                <a:cs typeface="Arial"/>
              </a:rPr>
              <a:t>4</a:t>
            </a:r>
            <a:endParaRPr sz="2500">
              <a:latin typeface="Arial"/>
              <a:cs typeface="Arial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1226058" y="5966967"/>
            <a:ext cx="1799589" cy="40703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70180" indent="-157480">
              <a:lnSpc>
                <a:spcPct val="100000"/>
              </a:lnSpc>
              <a:spcBef>
                <a:spcPts val="100"/>
              </a:spcBef>
              <a:buChar char="•"/>
              <a:tabLst>
                <a:tab pos="170180" algn="l"/>
              </a:tabLst>
            </a:pPr>
            <a:r>
              <a:rPr dirty="0" sz="2500">
                <a:solidFill>
                  <a:srgbClr val="84482F"/>
                </a:solidFill>
                <a:latin typeface="Arial"/>
                <a:cs typeface="Arial"/>
              </a:rPr>
              <a:t>Codingan</a:t>
            </a:r>
            <a:r>
              <a:rPr dirty="0" sz="2500" spc="-100">
                <a:solidFill>
                  <a:srgbClr val="84482F"/>
                </a:solidFill>
                <a:latin typeface="Arial"/>
                <a:cs typeface="Arial"/>
              </a:rPr>
              <a:t> </a:t>
            </a:r>
            <a:r>
              <a:rPr dirty="0" sz="2500" spc="-50">
                <a:solidFill>
                  <a:srgbClr val="84482F"/>
                </a:solidFill>
                <a:latin typeface="Arial"/>
                <a:cs typeface="Arial"/>
              </a:rPr>
              <a:t>5</a:t>
            </a:r>
            <a:endParaRPr sz="2500">
              <a:latin typeface="Arial"/>
              <a:cs typeface="Arial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5657850" y="5966967"/>
            <a:ext cx="1799589" cy="40703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70180" indent="-157480">
              <a:lnSpc>
                <a:spcPct val="100000"/>
              </a:lnSpc>
              <a:spcBef>
                <a:spcPts val="100"/>
              </a:spcBef>
              <a:buChar char="•"/>
              <a:tabLst>
                <a:tab pos="170180" algn="l"/>
              </a:tabLst>
            </a:pPr>
            <a:r>
              <a:rPr dirty="0" sz="2500">
                <a:solidFill>
                  <a:srgbClr val="84482F"/>
                </a:solidFill>
                <a:latin typeface="Arial"/>
                <a:cs typeface="Arial"/>
              </a:rPr>
              <a:t>Codingan</a:t>
            </a:r>
            <a:r>
              <a:rPr dirty="0" sz="2500" spc="-100">
                <a:solidFill>
                  <a:srgbClr val="84482F"/>
                </a:solidFill>
                <a:latin typeface="Arial"/>
                <a:cs typeface="Arial"/>
              </a:rPr>
              <a:t> </a:t>
            </a:r>
            <a:r>
              <a:rPr dirty="0" sz="2500" spc="-50">
                <a:solidFill>
                  <a:srgbClr val="84482F"/>
                </a:solidFill>
                <a:latin typeface="Arial"/>
                <a:cs typeface="Arial"/>
              </a:rPr>
              <a:t>6</a:t>
            </a:r>
            <a:endParaRPr sz="2500">
              <a:latin typeface="Arial"/>
              <a:cs typeface="Arial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10092943" y="5966967"/>
            <a:ext cx="1799589" cy="40703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70180" indent="-157480">
              <a:lnSpc>
                <a:spcPct val="100000"/>
              </a:lnSpc>
              <a:spcBef>
                <a:spcPts val="100"/>
              </a:spcBef>
              <a:buChar char="•"/>
              <a:tabLst>
                <a:tab pos="170180" algn="l"/>
              </a:tabLst>
            </a:pPr>
            <a:r>
              <a:rPr dirty="0" sz="2500">
                <a:solidFill>
                  <a:srgbClr val="84482F"/>
                </a:solidFill>
                <a:latin typeface="Arial"/>
                <a:cs typeface="Arial"/>
              </a:rPr>
              <a:t>Codingan</a:t>
            </a:r>
            <a:r>
              <a:rPr dirty="0" sz="2500" spc="-100">
                <a:solidFill>
                  <a:srgbClr val="84482F"/>
                </a:solidFill>
                <a:latin typeface="Arial"/>
                <a:cs typeface="Arial"/>
              </a:rPr>
              <a:t> </a:t>
            </a:r>
            <a:r>
              <a:rPr dirty="0" sz="2500" spc="-50">
                <a:solidFill>
                  <a:srgbClr val="84482F"/>
                </a:solidFill>
                <a:latin typeface="Arial"/>
                <a:cs typeface="Arial"/>
              </a:rPr>
              <a:t>7</a:t>
            </a:r>
            <a:endParaRPr sz="2500">
              <a:latin typeface="Arial"/>
              <a:cs typeface="Arial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14880843" y="5966967"/>
            <a:ext cx="1799589" cy="40703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70180" indent="-157480">
              <a:lnSpc>
                <a:spcPct val="100000"/>
              </a:lnSpc>
              <a:spcBef>
                <a:spcPts val="100"/>
              </a:spcBef>
              <a:buChar char="•"/>
              <a:tabLst>
                <a:tab pos="170180" algn="l"/>
              </a:tabLst>
            </a:pPr>
            <a:r>
              <a:rPr dirty="0" sz="2500">
                <a:solidFill>
                  <a:srgbClr val="84482F"/>
                </a:solidFill>
                <a:latin typeface="Arial"/>
                <a:cs typeface="Arial"/>
              </a:rPr>
              <a:t>Codingan</a:t>
            </a:r>
            <a:r>
              <a:rPr dirty="0" sz="2500" spc="-100">
                <a:solidFill>
                  <a:srgbClr val="84482F"/>
                </a:solidFill>
                <a:latin typeface="Arial"/>
                <a:cs typeface="Arial"/>
              </a:rPr>
              <a:t> </a:t>
            </a:r>
            <a:r>
              <a:rPr dirty="0" sz="2500" spc="-50">
                <a:solidFill>
                  <a:srgbClr val="84482F"/>
                </a:solidFill>
                <a:latin typeface="Arial"/>
                <a:cs typeface="Arial"/>
              </a:rPr>
              <a:t>8</a:t>
            </a:r>
            <a:endParaRPr sz="25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1668" y="1110996"/>
            <a:ext cx="4137660" cy="2325624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91668" y="4302252"/>
            <a:ext cx="4137660" cy="2328672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91668" y="7501128"/>
            <a:ext cx="4137660" cy="2330196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128259" y="3435096"/>
            <a:ext cx="4768595" cy="2679191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128259" y="7304531"/>
            <a:ext cx="4768595" cy="2679192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1410188" y="5981700"/>
            <a:ext cx="5131308" cy="2866644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4811776" y="-133604"/>
            <a:ext cx="3948429" cy="2035175"/>
          </a:xfrm>
          <a:prstGeom prst="rect"/>
        </p:spPr>
        <p:txBody>
          <a:bodyPr wrap="square" lIns="0" tIns="27940" rIns="0" bIns="0" rtlCol="0" vert="horz">
            <a:spAutoFit/>
          </a:bodyPr>
          <a:lstStyle/>
          <a:p>
            <a:pPr marL="12700" marR="5080">
              <a:lnSpc>
                <a:spcPts val="7900"/>
              </a:lnSpc>
              <a:spcBef>
                <a:spcPts val="220"/>
              </a:spcBef>
            </a:pPr>
            <a:r>
              <a:rPr dirty="0" sz="6600" spc="114"/>
              <a:t>Alur</a:t>
            </a:r>
            <a:r>
              <a:rPr dirty="0" sz="6600" spc="730"/>
              <a:t> </a:t>
            </a:r>
            <a:r>
              <a:rPr dirty="0" sz="6600" spc="95"/>
              <a:t>Kerja </a:t>
            </a:r>
            <a:r>
              <a:rPr dirty="0" sz="6600" spc="70"/>
              <a:t>Aplikasi</a:t>
            </a:r>
            <a:endParaRPr sz="6600"/>
          </a:p>
        </p:txBody>
      </p:sp>
      <p:sp>
        <p:nvSpPr>
          <p:cNvPr id="9" name="object 9" descr=""/>
          <p:cNvSpPr txBox="1"/>
          <p:nvPr/>
        </p:nvSpPr>
        <p:spPr>
          <a:xfrm>
            <a:off x="792733" y="522224"/>
            <a:ext cx="995680" cy="7880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70180" marR="5080" indent="-158115">
              <a:lnSpc>
                <a:spcPct val="100000"/>
              </a:lnSpc>
              <a:spcBef>
                <a:spcPts val="100"/>
              </a:spcBef>
              <a:buChar char="•"/>
              <a:tabLst>
                <a:tab pos="170180" algn="l"/>
              </a:tabLst>
            </a:pPr>
            <a:r>
              <a:rPr dirty="0" sz="2500" spc="60">
                <a:solidFill>
                  <a:srgbClr val="84482F"/>
                </a:solidFill>
                <a:latin typeface="Arial"/>
                <a:cs typeface="Arial"/>
              </a:rPr>
              <a:t>Input </a:t>
            </a:r>
            <a:r>
              <a:rPr dirty="0" sz="2500" spc="-20">
                <a:solidFill>
                  <a:srgbClr val="84482F"/>
                </a:solidFill>
                <a:latin typeface="Arial"/>
                <a:cs typeface="Arial"/>
              </a:rPr>
              <a:t>nama</a:t>
            </a:r>
            <a:endParaRPr sz="2500">
              <a:latin typeface="Arial"/>
              <a:cs typeface="Arial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2845307" y="2490469"/>
            <a:ext cx="137160" cy="40703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500" spc="-50">
                <a:solidFill>
                  <a:srgbClr val="84482F"/>
                </a:solidFill>
                <a:latin typeface="Arial"/>
                <a:cs typeface="Arial"/>
              </a:rPr>
              <a:t>•</a:t>
            </a:r>
            <a:endParaRPr sz="2500">
              <a:latin typeface="Arial"/>
              <a:cs typeface="Arial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5398261" y="2490469"/>
            <a:ext cx="5280025" cy="40703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500">
                <a:solidFill>
                  <a:srgbClr val="84482F"/>
                </a:solidFill>
                <a:latin typeface="Arial"/>
                <a:cs typeface="Arial"/>
              </a:rPr>
              <a:t>Keluar</a:t>
            </a:r>
            <a:r>
              <a:rPr dirty="0" sz="2500" spc="-90">
                <a:solidFill>
                  <a:srgbClr val="84482F"/>
                </a:solidFill>
                <a:latin typeface="Arial"/>
                <a:cs typeface="Arial"/>
              </a:rPr>
              <a:t> </a:t>
            </a:r>
            <a:r>
              <a:rPr dirty="0" sz="2500">
                <a:solidFill>
                  <a:srgbClr val="84482F"/>
                </a:solidFill>
                <a:latin typeface="Arial"/>
                <a:cs typeface="Arial"/>
              </a:rPr>
              <a:t>daftar</a:t>
            </a:r>
            <a:r>
              <a:rPr dirty="0" sz="2500" spc="-55">
                <a:solidFill>
                  <a:srgbClr val="84482F"/>
                </a:solidFill>
                <a:latin typeface="Arial"/>
                <a:cs typeface="Arial"/>
              </a:rPr>
              <a:t> </a:t>
            </a:r>
            <a:r>
              <a:rPr dirty="0" sz="2500">
                <a:solidFill>
                  <a:srgbClr val="84482F"/>
                </a:solidFill>
                <a:latin typeface="Arial"/>
                <a:cs typeface="Arial"/>
              </a:rPr>
              <a:t>sepatu</a:t>
            </a:r>
            <a:r>
              <a:rPr dirty="0" sz="2500" spc="-75">
                <a:solidFill>
                  <a:srgbClr val="84482F"/>
                </a:solidFill>
                <a:latin typeface="Arial"/>
                <a:cs typeface="Arial"/>
              </a:rPr>
              <a:t> </a:t>
            </a:r>
            <a:r>
              <a:rPr dirty="0" sz="2500">
                <a:solidFill>
                  <a:srgbClr val="84482F"/>
                </a:solidFill>
                <a:latin typeface="Arial"/>
                <a:cs typeface="Arial"/>
              </a:rPr>
              <a:t>yang</a:t>
            </a:r>
            <a:r>
              <a:rPr dirty="0" sz="2500" spc="-70">
                <a:solidFill>
                  <a:srgbClr val="84482F"/>
                </a:solidFill>
                <a:latin typeface="Arial"/>
                <a:cs typeface="Arial"/>
              </a:rPr>
              <a:t> </a:t>
            </a:r>
            <a:r>
              <a:rPr dirty="0" sz="2500">
                <a:solidFill>
                  <a:srgbClr val="84482F"/>
                </a:solidFill>
                <a:latin typeface="Arial"/>
                <a:cs typeface="Arial"/>
              </a:rPr>
              <a:t>bisa</a:t>
            </a:r>
            <a:r>
              <a:rPr dirty="0" sz="2500" spc="-80">
                <a:solidFill>
                  <a:srgbClr val="84482F"/>
                </a:solidFill>
                <a:latin typeface="Arial"/>
                <a:cs typeface="Arial"/>
              </a:rPr>
              <a:t> </a:t>
            </a:r>
            <a:r>
              <a:rPr dirty="0" sz="2500">
                <a:solidFill>
                  <a:srgbClr val="84482F"/>
                </a:solidFill>
                <a:latin typeface="Arial"/>
                <a:cs typeface="Arial"/>
              </a:rPr>
              <a:t>di</a:t>
            </a:r>
            <a:r>
              <a:rPr dirty="0" sz="2500" spc="-75">
                <a:solidFill>
                  <a:srgbClr val="84482F"/>
                </a:solidFill>
                <a:latin typeface="Arial"/>
                <a:cs typeface="Arial"/>
              </a:rPr>
              <a:t> </a:t>
            </a:r>
            <a:r>
              <a:rPr dirty="0" sz="2500" spc="-10">
                <a:solidFill>
                  <a:srgbClr val="84482F"/>
                </a:solidFill>
                <a:latin typeface="Arial"/>
                <a:cs typeface="Arial"/>
              </a:rPr>
              <a:t>pilih</a:t>
            </a:r>
            <a:endParaRPr sz="2500">
              <a:latin typeface="Arial"/>
              <a:cs typeface="Arial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447548" y="3632961"/>
            <a:ext cx="2959100" cy="40703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69545" indent="-156845">
              <a:lnSpc>
                <a:spcPct val="100000"/>
              </a:lnSpc>
              <a:spcBef>
                <a:spcPts val="100"/>
              </a:spcBef>
              <a:buChar char="•"/>
              <a:tabLst>
                <a:tab pos="169545" algn="l"/>
              </a:tabLst>
            </a:pPr>
            <a:r>
              <a:rPr dirty="0" sz="2500">
                <a:solidFill>
                  <a:srgbClr val="84482F"/>
                </a:solidFill>
                <a:latin typeface="Arial"/>
                <a:cs typeface="Arial"/>
              </a:rPr>
              <a:t>Input</a:t>
            </a:r>
            <a:r>
              <a:rPr dirty="0" sz="2500" spc="235">
                <a:solidFill>
                  <a:srgbClr val="84482F"/>
                </a:solidFill>
                <a:latin typeface="Arial"/>
                <a:cs typeface="Arial"/>
              </a:rPr>
              <a:t> </a:t>
            </a:r>
            <a:r>
              <a:rPr dirty="0" sz="2500">
                <a:solidFill>
                  <a:srgbClr val="84482F"/>
                </a:solidFill>
                <a:latin typeface="Arial"/>
                <a:cs typeface="Arial"/>
              </a:rPr>
              <a:t>merek</a:t>
            </a:r>
            <a:r>
              <a:rPr dirty="0" sz="2500" spc="250">
                <a:solidFill>
                  <a:srgbClr val="84482F"/>
                </a:solidFill>
                <a:latin typeface="Arial"/>
                <a:cs typeface="Arial"/>
              </a:rPr>
              <a:t> </a:t>
            </a:r>
            <a:r>
              <a:rPr dirty="0" sz="2500" spc="-10">
                <a:solidFill>
                  <a:srgbClr val="84482F"/>
                </a:solidFill>
                <a:latin typeface="Arial"/>
                <a:cs typeface="Arial"/>
              </a:rPr>
              <a:t>sepatu</a:t>
            </a:r>
            <a:endParaRPr sz="2500">
              <a:latin typeface="Arial"/>
              <a:cs typeface="Arial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5927597" y="5336286"/>
            <a:ext cx="137160" cy="40703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500" spc="-50">
                <a:solidFill>
                  <a:srgbClr val="84482F"/>
                </a:solidFill>
                <a:latin typeface="Arial"/>
                <a:cs typeface="Arial"/>
              </a:rPr>
              <a:t>•</a:t>
            </a:r>
            <a:endParaRPr sz="2500">
              <a:latin typeface="Arial"/>
              <a:cs typeface="Arial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11492483" y="5336286"/>
            <a:ext cx="5244465" cy="40703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500">
                <a:solidFill>
                  <a:srgbClr val="84482F"/>
                </a:solidFill>
                <a:latin typeface="Arial"/>
                <a:cs typeface="Arial"/>
              </a:rPr>
              <a:t>Hasil/</a:t>
            </a:r>
            <a:r>
              <a:rPr dirty="0" sz="2500" spc="-55">
                <a:solidFill>
                  <a:srgbClr val="84482F"/>
                </a:solidFill>
                <a:latin typeface="Arial"/>
                <a:cs typeface="Arial"/>
              </a:rPr>
              <a:t> </a:t>
            </a:r>
            <a:r>
              <a:rPr dirty="0" sz="2500">
                <a:solidFill>
                  <a:srgbClr val="84482F"/>
                </a:solidFill>
                <a:latin typeface="Arial"/>
                <a:cs typeface="Arial"/>
              </a:rPr>
              <a:t>Output</a:t>
            </a:r>
            <a:r>
              <a:rPr dirty="0" sz="2500" spc="-15">
                <a:solidFill>
                  <a:srgbClr val="84482F"/>
                </a:solidFill>
                <a:latin typeface="Arial"/>
                <a:cs typeface="Arial"/>
              </a:rPr>
              <a:t> </a:t>
            </a:r>
            <a:r>
              <a:rPr dirty="0" sz="2500">
                <a:solidFill>
                  <a:srgbClr val="84482F"/>
                </a:solidFill>
                <a:latin typeface="Arial"/>
                <a:cs typeface="Arial"/>
              </a:rPr>
              <a:t>dari</a:t>
            </a:r>
            <a:r>
              <a:rPr dirty="0" sz="2500" spc="-50">
                <a:solidFill>
                  <a:srgbClr val="84482F"/>
                </a:solidFill>
                <a:latin typeface="Arial"/>
                <a:cs typeface="Arial"/>
              </a:rPr>
              <a:t> </a:t>
            </a:r>
            <a:r>
              <a:rPr dirty="0" sz="2500">
                <a:solidFill>
                  <a:srgbClr val="84482F"/>
                </a:solidFill>
                <a:latin typeface="Arial"/>
                <a:cs typeface="Arial"/>
              </a:rPr>
              <a:t>kode</a:t>
            </a:r>
            <a:r>
              <a:rPr dirty="0" sz="2500" spc="-55">
                <a:solidFill>
                  <a:srgbClr val="84482F"/>
                </a:solidFill>
                <a:latin typeface="Arial"/>
                <a:cs typeface="Arial"/>
              </a:rPr>
              <a:t> </a:t>
            </a:r>
            <a:r>
              <a:rPr dirty="0" sz="2500">
                <a:solidFill>
                  <a:srgbClr val="84482F"/>
                </a:solidFill>
                <a:latin typeface="Arial"/>
                <a:cs typeface="Arial"/>
              </a:rPr>
              <a:t>yang</a:t>
            </a:r>
            <a:r>
              <a:rPr dirty="0" sz="2500" spc="-40">
                <a:solidFill>
                  <a:srgbClr val="84482F"/>
                </a:solidFill>
                <a:latin typeface="Arial"/>
                <a:cs typeface="Arial"/>
              </a:rPr>
              <a:t> </a:t>
            </a:r>
            <a:r>
              <a:rPr dirty="0" sz="2500">
                <a:solidFill>
                  <a:srgbClr val="84482F"/>
                </a:solidFill>
                <a:latin typeface="Arial"/>
                <a:cs typeface="Arial"/>
              </a:rPr>
              <a:t>kita</a:t>
            </a:r>
            <a:r>
              <a:rPr dirty="0" sz="2500" spc="-40">
                <a:solidFill>
                  <a:srgbClr val="84482F"/>
                </a:solidFill>
                <a:latin typeface="Arial"/>
                <a:cs typeface="Arial"/>
              </a:rPr>
              <a:t> </a:t>
            </a:r>
            <a:r>
              <a:rPr dirty="0" sz="2500" spc="-10">
                <a:solidFill>
                  <a:srgbClr val="84482F"/>
                </a:solidFill>
                <a:latin typeface="Arial"/>
                <a:cs typeface="Arial"/>
              </a:rPr>
              <a:t>pilih</a:t>
            </a:r>
            <a:endParaRPr sz="2500">
              <a:latin typeface="Arial"/>
              <a:cs typeface="Arial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3039364" y="6480048"/>
            <a:ext cx="111760" cy="40703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2500" spc="-50">
                <a:solidFill>
                  <a:srgbClr val="84482F"/>
                </a:solidFill>
                <a:latin typeface="Arial"/>
                <a:cs typeface="Arial"/>
              </a:rPr>
              <a:t>•</a:t>
            </a:r>
            <a:endParaRPr sz="2500">
              <a:latin typeface="Arial"/>
              <a:cs typeface="Arial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5689853" y="6480048"/>
            <a:ext cx="5036185" cy="40703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500">
                <a:solidFill>
                  <a:srgbClr val="84482F"/>
                </a:solidFill>
                <a:latin typeface="Arial"/>
                <a:cs typeface="Arial"/>
              </a:rPr>
              <a:t>Masukan</a:t>
            </a:r>
            <a:r>
              <a:rPr dirty="0" sz="2500" spc="204">
                <a:solidFill>
                  <a:srgbClr val="84482F"/>
                </a:solidFill>
                <a:latin typeface="Arial"/>
                <a:cs typeface="Arial"/>
              </a:rPr>
              <a:t> </a:t>
            </a:r>
            <a:r>
              <a:rPr dirty="0" sz="2500">
                <a:solidFill>
                  <a:srgbClr val="84482F"/>
                </a:solidFill>
                <a:latin typeface="Arial"/>
                <a:cs typeface="Arial"/>
              </a:rPr>
              <a:t>kode</a:t>
            </a:r>
            <a:r>
              <a:rPr dirty="0" sz="2500" spc="204">
                <a:solidFill>
                  <a:srgbClr val="84482F"/>
                </a:solidFill>
                <a:latin typeface="Arial"/>
                <a:cs typeface="Arial"/>
              </a:rPr>
              <a:t> </a:t>
            </a:r>
            <a:r>
              <a:rPr dirty="0" sz="2500">
                <a:solidFill>
                  <a:srgbClr val="84482F"/>
                </a:solidFill>
                <a:latin typeface="Arial"/>
                <a:cs typeface="Arial"/>
              </a:rPr>
              <a:t>sepatu</a:t>
            </a:r>
            <a:r>
              <a:rPr dirty="0" sz="2500" spc="210">
                <a:solidFill>
                  <a:srgbClr val="84482F"/>
                </a:solidFill>
                <a:latin typeface="Arial"/>
                <a:cs typeface="Arial"/>
              </a:rPr>
              <a:t> </a:t>
            </a:r>
            <a:r>
              <a:rPr dirty="0" sz="2500">
                <a:solidFill>
                  <a:srgbClr val="84482F"/>
                </a:solidFill>
                <a:latin typeface="Arial"/>
                <a:cs typeface="Arial"/>
              </a:rPr>
              <a:t>yang</a:t>
            </a:r>
            <a:r>
              <a:rPr dirty="0" sz="2500" spc="190">
                <a:solidFill>
                  <a:srgbClr val="84482F"/>
                </a:solidFill>
                <a:latin typeface="Arial"/>
                <a:cs typeface="Arial"/>
              </a:rPr>
              <a:t> </a:t>
            </a:r>
            <a:r>
              <a:rPr dirty="0" sz="2500">
                <a:solidFill>
                  <a:srgbClr val="84482F"/>
                </a:solidFill>
                <a:latin typeface="Arial"/>
                <a:cs typeface="Arial"/>
              </a:rPr>
              <a:t>di</a:t>
            </a:r>
            <a:r>
              <a:rPr dirty="0" sz="2500" spc="200">
                <a:solidFill>
                  <a:srgbClr val="84482F"/>
                </a:solidFill>
                <a:latin typeface="Arial"/>
                <a:cs typeface="Arial"/>
              </a:rPr>
              <a:t> </a:t>
            </a:r>
            <a:r>
              <a:rPr dirty="0" sz="2500" spc="-10">
                <a:solidFill>
                  <a:srgbClr val="84482F"/>
                </a:solidFill>
                <a:latin typeface="Arial"/>
                <a:cs typeface="Arial"/>
              </a:rPr>
              <a:t>pilih</a:t>
            </a:r>
            <a:endParaRPr sz="2500">
              <a:latin typeface="Arial"/>
              <a:cs typeface="Arial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532130" y="6861047"/>
            <a:ext cx="3160395" cy="40703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57480" indent="-157480">
              <a:lnSpc>
                <a:spcPct val="100000"/>
              </a:lnSpc>
              <a:spcBef>
                <a:spcPts val="100"/>
              </a:spcBef>
              <a:buChar char="•"/>
              <a:tabLst>
                <a:tab pos="157480" algn="l"/>
              </a:tabLst>
            </a:pPr>
            <a:r>
              <a:rPr dirty="0" sz="2500" spc="55">
                <a:solidFill>
                  <a:srgbClr val="84482F"/>
                </a:solidFill>
                <a:latin typeface="Arial"/>
                <a:cs typeface="Arial"/>
              </a:rPr>
              <a:t>Input</a:t>
            </a:r>
            <a:r>
              <a:rPr dirty="0" sz="2500" spc="280">
                <a:solidFill>
                  <a:srgbClr val="84482F"/>
                </a:solidFill>
                <a:latin typeface="Arial"/>
                <a:cs typeface="Arial"/>
              </a:rPr>
              <a:t> </a:t>
            </a:r>
            <a:r>
              <a:rPr dirty="0" sz="2500" spc="50">
                <a:solidFill>
                  <a:srgbClr val="84482F"/>
                </a:solidFill>
                <a:latin typeface="Arial"/>
                <a:cs typeface="Arial"/>
              </a:rPr>
              <a:t>ukuran</a:t>
            </a:r>
            <a:r>
              <a:rPr dirty="0" sz="2500" spc="325">
                <a:solidFill>
                  <a:srgbClr val="84482F"/>
                </a:solidFill>
                <a:latin typeface="Arial"/>
                <a:cs typeface="Arial"/>
              </a:rPr>
              <a:t> </a:t>
            </a:r>
            <a:r>
              <a:rPr dirty="0" sz="2500" spc="-10">
                <a:solidFill>
                  <a:srgbClr val="84482F"/>
                </a:solidFill>
                <a:latin typeface="Arial"/>
                <a:cs typeface="Arial"/>
              </a:rPr>
              <a:t>sepatu</a:t>
            </a:r>
            <a:endParaRPr sz="25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610332" y="0"/>
            <a:ext cx="2677667" cy="2740152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7758683"/>
            <a:ext cx="2215895" cy="2528314"/>
          </a:xfrm>
          <a:prstGeom prst="rect">
            <a:avLst/>
          </a:prstGeom>
        </p:spPr>
      </p:pic>
      <p:sp>
        <p:nvSpPr>
          <p:cNvPr id="4" name="object 4" descr=""/>
          <p:cNvSpPr/>
          <p:nvPr/>
        </p:nvSpPr>
        <p:spPr>
          <a:xfrm>
            <a:off x="827532" y="3401567"/>
            <a:ext cx="2486025" cy="668020"/>
          </a:xfrm>
          <a:custGeom>
            <a:avLst/>
            <a:gdLst/>
            <a:ahLst/>
            <a:cxnLst/>
            <a:rect l="l" t="t" r="r" b="b"/>
            <a:pathLst>
              <a:path w="2486025" h="668020">
                <a:moveTo>
                  <a:pt x="2442591" y="0"/>
                </a:moveTo>
                <a:lnTo>
                  <a:pt x="43332" y="0"/>
                </a:lnTo>
                <a:lnTo>
                  <a:pt x="26479" y="3428"/>
                </a:lnTo>
                <a:lnTo>
                  <a:pt x="12661" y="12700"/>
                </a:lnTo>
                <a:lnTo>
                  <a:pt x="3429" y="26415"/>
                </a:lnTo>
                <a:lnTo>
                  <a:pt x="0" y="43433"/>
                </a:lnTo>
                <a:lnTo>
                  <a:pt x="0" y="624204"/>
                </a:lnTo>
                <a:lnTo>
                  <a:pt x="3429" y="641222"/>
                </a:lnTo>
                <a:lnTo>
                  <a:pt x="12763" y="655065"/>
                </a:lnTo>
                <a:lnTo>
                  <a:pt x="26568" y="664336"/>
                </a:lnTo>
                <a:lnTo>
                  <a:pt x="43446" y="667765"/>
                </a:lnTo>
                <a:lnTo>
                  <a:pt x="2442591" y="667765"/>
                </a:lnTo>
                <a:lnTo>
                  <a:pt x="2459482" y="664336"/>
                </a:lnTo>
                <a:lnTo>
                  <a:pt x="2473325" y="655065"/>
                </a:lnTo>
                <a:lnTo>
                  <a:pt x="2482596" y="641222"/>
                </a:lnTo>
                <a:lnTo>
                  <a:pt x="2486025" y="624204"/>
                </a:lnTo>
                <a:lnTo>
                  <a:pt x="2486025" y="43433"/>
                </a:lnTo>
                <a:lnTo>
                  <a:pt x="2482596" y="26415"/>
                </a:lnTo>
                <a:lnTo>
                  <a:pt x="2473325" y="12700"/>
                </a:lnTo>
                <a:lnTo>
                  <a:pt x="2459482" y="3301"/>
                </a:lnTo>
                <a:lnTo>
                  <a:pt x="2442591" y="0"/>
                </a:lnTo>
                <a:close/>
              </a:path>
            </a:pathLst>
          </a:custGeom>
          <a:solidFill>
            <a:srgbClr val="EF925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5" name="object 5" descr=""/>
          <p:cNvGrpSpPr/>
          <p:nvPr/>
        </p:nvGrpSpPr>
        <p:grpSpPr>
          <a:xfrm>
            <a:off x="7356347" y="1505711"/>
            <a:ext cx="10932160" cy="8781415"/>
            <a:chOff x="7356347" y="1505711"/>
            <a:chExt cx="10932160" cy="8781415"/>
          </a:xfrm>
        </p:grpSpPr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356347" y="1505711"/>
              <a:ext cx="9593579" cy="5820156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470635" y="7325867"/>
              <a:ext cx="4817363" cy="2961129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7000"/>
              </a:lnSpc>
              <a:spcBef>
                <a:spcPts val="100"/>
              </a:spcBef>
            </a:pPr>
            <a:r>
              <a:rPr dirty="0"/>
              <a:t>Unggahan</a:t>
            </a:r>
            <a:r>
              <a:rPr dirty="0" spc="500"/>
              <a:t> </a:t>
            </a:r>
            <a:r>
              <a:rPr dirty="0" spc="-10"/>
              <a:t>dalam </a:t>
            </a:r>
            <a:r>
              <a:rPr dirty="0"/>
              <a:t>Akun</a:t>
            </a:r>
            <a:r>
              <a:rPr dirty="0" spc="190"/>
              <a:t> </a:t>
            </a:r>
            <a:r>
              <a:rPr dirty="0" spc="-10"/>
              <a:t>Github</a:t>
            </a:r>
          </a:p>
        </p:txBody>
      </p:sp>
      <p:sp>
        <p:nvSpPr>
          <p:cNvPr id="9" name="object 9" descr=""/>
          <p:cNvSpPr txBox="1"/>
          <p:nvPr/>
        </p:nvSpPr>
        <p:spPr>
          <a:xfrm>
            <a:off x="803148" y="3557015"/>
            <a:ext cx="5738495" cy="138239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04165">
              <a:lnSpc>
                <a:spcPct val="100000"/>
              </a:lnSpc>
              <a:spcBef>
                <a:spcPts val="95"/>
              </a:spcBef>
            </a:pPr>
            <a:r>
              <a:rPr dirty="0" sz="1700" spc="-185">
                <a:solidFill>
                  <a:srgbClr val="FFFFFF"/>
                </a:solidFill>
                <a:latin typeface="Arial Black"/>
                <a:cs typeface="Arial Black"/>
              </a:rPr>
              <a:t>LEARN</a:t>
            </a:r>
            <a:r>
              <a:rPr dirty="0" sz="1700" spc="-13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1700" spc="-20">
                <a:solidFill>
                  <a:srgbClr val="FFFFFF"/>
                </a:solidFill>
                <a:latin typeface="Arial Black"/>
                <a:cs typeface="Arial Black"/>
              </a:rPr>
              <a:t>MORE</a:t>
            </a:r>
            <a:endParaRPr sz="1700">
              <a:latin typeface="Arial Black"/>
              <a:cs typeface="Arial Black"/>
            </a:endParaRPr>
          </a:p>
          <a:p>
            <a:pPr marL="12700" marR="5080">
              <a:lnSpc>
                <a:spcPct val="117000"/>
              </a:lnSpc>
              <a:spcBef>
                <a:spcPts val="2045"/>
              </a:spcBef>
            </a:pPr>
            <a:r>
              <a:rPr dirty="0" sz="2350" spc="-10">
                <a:solidFill>
                  <a:srgbClr val="84482F"/>
                </a:solidFill>
                <a:latin typeface="Arial"/>
                <a:cs typeface="Arial"/>
              </a:rPr>
              <a:t>https://github.com/23000018083/Aplikasi-</a:t>
            </a:r>
            <a:r>
              <a:rPr dirty="0" sz="2350">
                <a:solidFill>
                  <a:srgbClr val="84482F"/>
                </a:solidFill>
                <a:latin typeface="Arial"/>
                <a:cs typeface="Arial"/>
              </a:rPr>
              <a:t>  Penjualan-</a:t>
            </a:r>
            <a:r>
              <a:rPr dirty="0" sz="2350" spc="-10">
                <a:solidFill>
                  <a:srgbClr val="84482F"/>
                </a:solidFill>
                <a:latin typeface="Arial"/>
                <a:cs typeface="Arial"/>
              </a:rPr>
              <a:t>Sepatu.git</a:t>
            </a:r>
            <a:endParaRPr sz="23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602223" y="3156711"/>
            <a:ext cx="4719320" cy="19462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600" spc="315">
                <a:solidFill>
                  <a:srgbClr val="84482F"/>
                </a:solidFill>
                <a:latin typeface="Arial"/>
                <a:cs typeface="Arial"/>
              </a:rPr>
              <a:t>Thank</a:t>
            </a:r>
            <a:endParaRPr sz="12600">
              <a:latin typeface="Arial"/>
              <a:cs typeface="Arial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5602223" y="5076190"/>
            <a:ext cx="2866390" cy="194563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600" spc="-610">
                <a:solidFill>
                  <a:srgbClr val="84482F"/>
                </a:solidFill>
                <a:latin typeface="Arial"/>
                <a:cs typeface="Arial"/>
              </a:rPr>
              <a:t>Y</a:t>
            </a:r>
            <a:r>
              <a:rPr dirty="0" sz="12600" spc="535">
                <a:solidFill>
                  <a:srgbClr val="84482F"/>
                </a:solidFill>
                <a:latin typeface="Arial"/>
                <a:cs typeface="Arial"/>
              </a:rPr>
              <a:t>o</a:t>
            </a:r>
            <a:r>
              <a:rPr dirty="0" sz="12600" spc="-10">
                <a:solidFill>
                  <a:srgbClr val="84482F"/>
                </a:solidFill>
                <a:latin typeface="Arial"/>
                <a:cs typeface="Arial"/>
              </a:rPr>
              <a:t>u</a:t>
            </a:r>
            <a:endParaRPr sz="12600">
              <a:latin typeface="Arial"/>
              <a:cs typeface="Arial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8693657" y="5249875"/>
            <a:ext cx="2856865" cy="9372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00"/>
              </a:spcBef>
            </a:pPr>
            <a:r>
              <a:rPr dirty="0" sz="2600" spc="-235">
                <a:solidFill>
                  <a:srgbClr val="84482F"/>
                </a:solidFill>
                <a:latin typeface="Arial Black"/>
                <a:cs typeface="Arial Black"/>
              </a:rPr>
              <a:t>Shoes</a:t>
            </a:r>
            <a:r>
              <a:rPr dirty="0" sz="2600" spc="-275">
                <a:solidFill>
                  <a:srgbClr val="84482F"/>
                </a:solidFill>
                <a:latin typeface="Arial Black"/>
                <a:cs typeface="Arial Black"/>
              </a:rPr>
              <a:t> </a:t>
            </a:r>
            <a:r>
              <a:rPr dirty="0" sz="2600" spc="-180">
                <a:solidFill>
                  <a:srgbClr val="84482F"/>
                </a:solidFill>
                <a:latin typeface="Arial Black"/>
                <a:cs typeface="Arial Black"/>
              </a:rPr>
              <a:t>Collections </a:t>
            </a:r>
            <a:r>
              <a:rPr dirty="0" sz="2600" spc="-10">
                <a:solidFill>
                  <a:srgbClr val="84482F"/>
                </a:solidFill>
                <a:latin typeface="Arial Black"/>
                <a:cs typeface="Arial Black"/>
              </a:rPr>
              <a:t>Store</a:t>
            </a:r>
            <a:endParaRPr sz="26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2024-01-13T04:16:51Z</dcterms:created>
  <dcterms:modified xsi:type="dcterms:W3CDTF">2024-01-13T04:16:51Z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2024-01-12T00:00:00Z</vt:filetime>
  </property>
  <property fmtid="{D5CDD505-2E9C-101B-9397-08002B2CF9AE}" pid="3" name="Creator">
    <vt:lpwstr>Microsoft® PowerPoint® LTSC</vt:lpwstr>
  </property>
  <property fmtid="{D5CDD505-2E9C-101B-9397-08002B2CF9AE}" pid="4" name="LastSaved">
    <vt:filetime>2024-01-13T00:00:00Z</vt:filetime>
  </property>
  <property fmtid="{D5CDD505-2E9C-101B-9397-08002B2CF9AE}" pid="5" name="Producer">
    <vt:lpwstr>Microsoft® PowerPoint® LTSC</vt:lpwstr>
  </property>
</Properties>
</file>